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60" r:id="rId3"/>
    <p:sldId id="263" r:id="rId4"/>
    <p:sldId id="262" r:id="rId5"/>
    <p:sldId id="261" r:id="rId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26" userDrawn="1">
          <p15:clr>
            <a:srgbClr val="A4A3A4"/>
          </p15:clr>
        </p15:guide>
        <p15:guide id="2" orient="horz" pos="3748" userDrawn="1">
          <p15:clr>
            <a:srgbClr val="A4A3A4"/>
          </p15:clr>
        </p15:guide>
        <p15:guide id="3" orient="horz" pos="731" userDrawn="1">
          <p15:clr>
            <a:srgbClr val="A4A3A4"/>
          </p15:clr>
        </p15:guide>
        <p15:guide id="4" orient="horz" pos="210" userDrawn="1">
          <p15:clr>
            <a:srgbClr val="A4A3A4"/>
          </p15:clr>
        </p15:guide>
        <p15:guide id="5" pos="799" userDrawn="1">
          <p15:clr>
            <a:srgbClr val="A4A3A4"/>
          </p15:clr>
        </p15:guide>
        <p15:guide id="6" pos="7408" userDrawn="1">
          <p15:clr>
            <a:srgbClr val="A4A3A4"/>
          </p15:clr>
        </p15:guide>
        <p15:guide id="7" pos="635" userDrawn="1">
          <p15:clr>
            <a:srgbClr val="A4A3A4"/>
          </p15:clr>
        </p15:guide>
        <p15:guide id="8" pos="27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8EE4E2A-CFC1-4896-BAB6-EDBA6E3C7356}" v="29" dt="2020-06-12T14:41:44.675"/>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howGuides="1">
      <p:cViewPr varScale="1">
        <p:scale>
          <a:sx n="89" d="100"/>
          <a:sy n="89" d="100"/>
        </p:scale>
        <p:origin x="80" y="212"/>
      </p:cViewPr>
      <p:guideLst>
        <p:guide orient="horz" pos="1026"/>
        <p:guide orient="horz" pos="3748"/>
        <p:guide orient="horz" pos="731"/>
        <p:guide orient="horz" pos="210"/>
        <p:guide pos="799"/>
        <p:guide pos="7408"/>
        <p:guide pos="635"/>
        <p:guide pos="27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iel STEVENIN" userId="6ad9fb075f662640" providerId="LiveId" clId="{88EE4E2A-CFC1-4896-BAB6-EDBA6E3C7356}"/>
    <pc:docChg chg="undo redo custSel modSld modMainMaster modNotesMaster">
      <pc:chgData name="Daniel STEVENIN" userId="6ad9fb075f662640" providerId="LiveId" clId="{88EE4E2A-CFC1-4896-BAB6-EDBA6E3C7356}" dt="2020-06-12T14:41:00.282" v="230" actId="478"/>
      <pc:docMkLst>
        <pc:docMk/>
      </pc:docMkLst>
      <pc:sldChg chg="delSp modSp mod">
        <pc:chgData name="Daniel STEVENIN" userId="6ad9fb075f662640" providerId="LiveId" clId="{88EE4E2A-CFC1-4896-BAB6-EDBA6E3C7356}" dt="2020-06-12T14:37:41.392" v="208"/>
        <pc:sldMkLst>
          <pc:docMk/>
          <pc:sldMk cId="0" sldId="256"/>
        </pc:sldMkLst>
        <pc:spChg chg="mod">
          <ac:chgData name="Daniel STEVENIN" userId="6ad9fb075f662640" providerId="LiveId" clId="{88EE4E2A-CFC1-4896-BAB6-EDBA6E3C7356}" dt="2020-06-12T14:37:41.392" v="208"/>
          <ac:spMkLst>
            <pc:docMk/>
            <pc:sldMk cId="0" sldId="256"/>
            <ac:spMk id="2" creationId="{00000000-0000-0000-0000-000000000000}"/>
          </ac:spMkLst>
        </pc:spChg>
        <pc:spChg chg="mod">
          <ac:chgData name="Daniel STEVENIN" userId="6ad9fb075f662640" providerId="LiveId" clId="{88EE4E2A-CFC1-4896-BAB6-EDBA6E3C7356}" dt="2020-06-12T14:13:48.441" v="5"/>
          <ac:spMkLst>
            <pc:docMk/>
            <pc:sldMk cId="0" sldId="256"/>
            <ac:spMk id="4" creationId="{00000000-0000-0000-0000-000000000000}"/>
          </ac:spMkLst>
        </pc:spChg>
        <pc:spChg chg="del">
          <ac:chgData name="Daniel STEVENIN" userId="6ad9fb075f662640" providerId="LiveId" clId="{88EE4E2A-CFC1-4896-BAB6-EDBA6E3C7356}" dt="2020-06-12T14:34:05.758" v="193" actId="478"/>
          <ac:spMkLst>
            <pc:docMk/>
            <pc:sldMk cId="0" sldId="256"/>
            <ac:spMk id="5" creationId="{00000000-0000-0000-0000-000000000000}"/>
          </ac:spMkLst>
        </pc:spChg>
      </pc:sldChg>
      <pc:sldChg chg="delSp modSp mod">
        <pc:chgData name="Daniel STEVENIN" userId="6ad9fb075f662640" providerId="LiveId" clId="{88EE4E2A-CFC1-4896-BAB6-EDBA6E3C7356}" dt="2020-06-12T14:41:00.282" v="230" actId="478"/>
        <pc:sldMkLst>
          <pc:docMk/>
          <pc:sldMk cId="0" sldId="260"/>
        </pc:sldMkLst>
        <pc:spChg chg="del">
          <ac:chgData name="Daniel STEVENIN" userId="6ad9fb075f662640" providerId="LiveId" clId="{88EE4E2A-CFC1-4896-BAB6-EDBA6E3C7356}" dt="2020-06-12T14:41:00.282" v="230" actId="478"/>
          <ac:spMkLst>
            <pc:docMk/>
            <pc:sldMk cId="0" sldId="260"/>
            <ac:spMk id="4" creationId="{00000000-0000-0000-0000-000000000000}"/>
          </ac:spMkLst>
        </pc:spChg>
        <pc:spChg chg="mod">
          <ac:chgData name="Daniel STEVENIN" userId="6ad9fb075f662640" providerId="LiveId" clId="{88EE4E2A-CFC1-4896-BAB6-EDBA6E3C7356}" dt="2020-06-12T14:33:33.615" v="192" actId="14100"/>
          <ac:spMkLst>
            <pc:docMk/>
            <pc:sldMk cId="0" sldId="260"/>
            <ac:spMk id="5" creationId="{00000000-0000-0000-0000-000000000000}"/>
          </ac:spMkLst>
        </pc:spChg>
      </pc:sldChg>
      <pc:sldChg chg="addSp delSp modSp mod">
        <pc:chgData name="Daniel STEVENIN" userId="6ad9fb075f662640" providerId="LiveId" clId="{88EE4E2A-CFC1-4896-BAB6-EDBA6E3C7356}" dt="2020-06-12T14:37:15.959" v="206" actId="478"/>
        <pc:sldMkLst>
          <pc:docMk/>
          <pc:sldMk cId="0" sldId="261"/>
        </pc:sldMkLst>
        <pc:spChg chg="add del mod">
          <ac:chgData name="Daniel STEVENIN" userId="6ad9fb075f662640" providerId="LiveId" clId="{88EE4E2A-CFC1-4896-BAB6-EDBA6E3C7356}" dt="2020-06-12T14:37:15.959" v="206" actId="478"/>
          <ac:spMkLst>
            <pc:docMk/>
            <pc:sldMk cId="0" sldId="261"/>
            <ac:spMk id="3" creationId="{00000000-0000-0000-0000-000000000000}"/>
          </ac:spMkLst>
        </pc:spChg>
        <pc:spChg chg="mod">
          <ac:chgData name="Daniel STEVENIN" userId="6ad9fb075f662640" providerId="LiveId" clId="{88EE4E2A-CFC1-4896-BAB6-EDBA6E3C7356}" dt="2020-06-12T14:13:48.441" v="5"/>
          <ac:spMkLst>
            <pc:docMk/>
            <pc:sldMk cId="0" sldId="261"/>
            <ac:spMk id="6" creationId="{00000000-0000-0000-0000-000000000000}"/>
          </ac:spMkLst>
        </pc:spChg>
        <pc:spChg chg="mod">
          <ac:chgData name="Daniel STEVENIN" userId="6ad9fb075f662640" providerId="LiveId" clId="{88EE4E2A-CFC1-4896-BAB6-EDBA6E3C7356}" dt="2020-06-12T14:13:48.441" v="5"/>
          <ac:spMkLst>
            <pc:docMk/>
            <pc:sldMk cId="0" sldId="261"/>
            <ac:spMk id="7" creationId="{00000000-0000-0000-0000-000000000000}"/>
          </ac:spMkLst>
        </pc:spChg>
        <pc:spChg chg="mod">
          <ac:chgData name="Daniel STEVENIN" userId="6ad9fb075f662640" providerId="LiveId" clId="{88EE4E2A-CFC1-4896-BAB6-EDBA6E3C7356}" dt="2020-06-12T14:13:48.441" v="5"/>
          <ac:spMkLst>
            <pc:docMk/>
            <pc:sldMk cId="0" sldId="261"/>
            <ac:spMk id="8" creationId="{00000000-0000-0000-0000-000000000000}"/>
          </ac:spMkLst>
        </pc:spChg>
        <pc:spChg chg="mod">
          <ac:chgData name="Daniel STEVENIN" userId="6ad9fb075f662640" providerId="LiveId" clId="{88EE4E2A-CFC1-4896-BAB6-EDBA6E3C7356}" dt="2020-06-12T14:13:48.441" v="5"/>
          <ac:spMkLst>
            <pc:docMk/>
            <pc:sldMk cId="0" sldId="261"/>
            <ac:spMk id="10" creationId="{00000000-0000-0000-0000-000000000000}"/>
          </ac:spMkLst>
        </pc:spChg>
        <pc:spChg chg="mod">
          <ac:chgData name="Daniel STEVENIN" userId="6ad9fb075f662640" providerId="LiveId" clId="{88EE4E2A-CFC1-4896-BAB6-EDBA6E3C7356}" dt="2020-06-12T14:13:48.441" v="5"/>
          <ac:spMkLst>
            <pc:docMk/>
            <pc:sldMk cId="0" sldId="261"/>
            <ac:spMk id="11" creationId="{00000000-0000-0000-0000-000000000000}"/>
          </ac:spMkLst>
        </pc:spChg>
        <pc:spChg chg="mod">
          <ac:chgData name="Daniel STEVENIN" userId="6ad9fb075f662640" providerId="LiveId" clId="{88EE4E2A-CFC1-4896-BAB6-EDBA6E3C7356}" dt="2020-06-12T14:13:48.441" v="5"/>
          <ac:spMkLst>
            <pc:docMk/>
            <pc:sldMk cId="0" sldId="261"/>
            <ac:spMk id="12" creationId="{00000000-0000-0000-0000-000000000000}"/>
          </ac:spMkLst>
        </pc:spChg>
        <pc:grpChg chg="mod">
          <ac:chgData name="Daniel STEVENIN" userId="6ad9fb075f662640" providerId="LiveId" clId="{88EE4E2A-CFC1-4896-BAB6-EDBA6E3C7356}" dt="2020-06-12T14:13:48.441" v="5"/>
          <ac:grpSpMkLst>
            <pc:docMk/>
            <pc:sldMk cId="0" sldId="261"/>
            <ac:grpSpMk id="9" creationId="{00000000-0000-0000-0000-000000000000}"/>
          </ac:grpSpMkLst>
        </pc:grpChg>
        <pc:grpChg chg="mod">
          <ac:chgData name="Daniel STEVENIN" userId="6ad9fb075f662640" providerId="LiveId" clId="{88EE4E2A-CFC1-4896-BAB6-EDBA6E3C7356}" dt="2020-06-12T14:13:48.441" v="5"/>
          <ac:grpSpMkLst>
            <pc:docMk/>
            <pc:sldMk cId="0" sldId="261"/>
            <ac:grpSpMk id="13" creationId="{00000000-0000-0000-0000-000000000000}"/>
          </ac:grpSpMkLst>
        </pc:grpChg>
        <pc:cxnChg chg="mod">
          <ac:chgData name="Daniel STEVENIN" userId="6ad9fb075f662640" providerId="LiveId" clId="{88EE4E2A-CFC1-4896-BAB6-EDBA6E3C7356}" dt="2020-06-12T14:13:48.441" v="5"/>
          <ac:cxnSpMkLst>
            <pc:docMk/>
            <pc:sldMk cId="0" sldId="261"/>
            <ac:cxnSpMk id="14" creationId="{00000000-0000-0000-0000-000000000000}"/>
          </ac:cxnSpMkLst>
        </pc:cxnChg>
        <pc:cxnChg chg="mod">
          <ac:chgData name="Daniel STEVENIN" userId="6ad9fb075f662640" providerId="LiveId" clId="{88EE4E2A-CFC1-4896-BAB6-EDBA6E3C7356}" dt="2020-06-12T14:13:48.441" v="5"/>
          <ac:cxnSpMkLst>
            <pc:docMk/>
            <pc:sldMk cId="0" sldId="261"/>
            <ac:cxnSpMk id="15" creationId="{00000000-0000-0000-0000-000000000000}"/>
          </ac:cxnSpMkLst>
        </pc:cxnChg>
      </pc:sldChg>
      <pc:sldChg chg="delSp mod">
        <pc:chgData name="Daniel STEVENIN" userId="6ad9fb075f662640" providerId="LiveId" clId="{88EE4E2A-CFC1-4896-BAB6-EDBA6E3C7356}" dt="2020-06-12T14:34:27.650" v="196" actId="478"/>
        <pc:sldMkLst>
          <pc:docMk/>
          <pc:sldMk cId="0" sldId="262"/>
        </pc:sldMkLst>
        <pc:spChg chg="del">
          <ac:chgData name="Daniel STEVENIN" userId="6ad9fb075f662640" providerId="LiveId" clId="{88EE4E2A-CFC1-4896-BAB6-EDBA6E3C7356}" dt="2020-06-12T14:34:27.650" v="196" actId="478"/>
          <ac:spMkLst>
            <pc:docMk/>
            <pc:sldMk cId="0" sldId="262"/>
            <ac:spMk id="3" creationId="{00000000-0000-0000-0000-000000000000}"/>
          </ac:spMkLst>
        </pc:spChg>
      </pc:sldChg>
      <pc:sldChg chg="delSp modSp mod">
        <pc:chgData name="Daniel STEVENIN" userId="6ad9fb075f662640" providerId="LiveId" clId="{88EE4E2A-CFC1-4896-BAB6-EDBA6E3C7356}" dt="2020-06-12T14:34:21.294" v="195" actId="478"/>
        <pc:sldMkLst>
          <pc:docMk/>
          <pc:sldMk cId="0" sldId="263"/>
        </pc:sldMkLst>
        <pc:spChg chg="del mod">
          <ac:chgData name="Daniel STEVENIN" userId="6ad9fb075f662640" providerId="LiveId" clId="{88EE4E2A-CFC1-4896-BAB6-EDBA6E3C7356}" dt="2020-06-12T14:34:21.294" v="195" actId="478"/>
          <ac:spMkLst>
            <pc:docMk/>
            <pc:sldMk cId="0" sldId="263"/>
            <ac:spMk id="8" creationId="{8D46D262-16DC-49DA-B352-B2463CCA03BD}"/>
          </ac:spMkLst>
        </pc:spChg>
        <pc:graphicFrameChg chg="mod">
          <ac:chgData name="Daniel STEVENIN" userId="6ad9fb075f662640" providerId="LiveId" clId="{88EE4E2A-CFC1-4896-BAB6-EDBA6E3C7356}" dt="2020-06-12T14:13:48.441" v="5"/>
          <ac:graphicFrameMkLst>
            <pc:docMk/>
            <pc:sldMk cId="0" sldId="263"/>
            <ac:graphicFrameMk id="7" creationId="{00000000-0000-0000-0000-000000000000}"/>
          </ac:graphicFrameMkLst>
        </pc:graphicFrameChg>
      </pc:sldChg>
      <pc:sldMasterChg chg="addSp delSp modSp mod modSldLayout">
        <pc:chgData name="Daniel STEVENIN" userId="6ad9fb075f662640" providerId="LiveId" clId="{88EE4E2A-CFC1-4896-BAB6-EDBA6E3C7356}" dt="2020-06-12T14:39:38.154" v="229"/>
        <pc:sldMasterMkLst>
          <pc:docMk/>
          <pc:sldMasterMk cId="0" sldId="2147483648"/>
        </pc:sldMasterMkLst>
        <pc:spChg chg="mod">
          <ac:chgData name="Daniel STEVENIN" userId="6ad9fb075f662640" providerId="LiveId" clId="{88EE4E2A-CFC1-4896-BAB6-EDBA6E3C7356}" dt="2020-06-12T14:13:48.441" v="5"/>
          <ac:spMkLst>
            <pc:docMk/>
            <pc:sldMasterMk cId="0" sldId="2147483648"/>
            <ac:spMk id="2" creationId="{00000000-0000-0000-0000-000000000000}"/>
          </ac:spMkLst>
        </pc:spChg>
        <pc:spChg chg="mod">
          <ac:chgData name="Daniel STEVENIN" userId="6ad9fb075f662640" providerId="LiveId" clId="{88EE4E2A-CFC1-4896-BAB6-EDBA6E3C7356}" dt="2020-06-12T14:30:08.943" v="188" actId="14100"/>
          <ac:spMkLst>
            <pc:docMk/>
            <pc:sldMasterMk cId="0" sldId="2147483648"/>
            <ac:spMk id="3" creationId="{00000000-0000-0000-0000-000000000000}"/>
          </ac:spMkLst>
        </pc:spChg>
        <pc:spChg chg="add del mod">
          <ac:chgData name="Daniel STEVENIN" userId="6ad9fb075f662640" providerId="LiveId" clId="{88EE4E2A-CFC1-4896-BAB6-EDBA6E3C7356}" dt="2020-06-12T14:38:25.835" v="220" actId="478"/>
          <ac:spMkLst>
            <pc:docMk/>
            <pc:sldMasterMk cId="0" sldId="2147483648"/>
            <ac:spMk id="4" creationId="{00000000-0000-0000-0000-000000000000}"/>
          </ac:spMkLst>
        </pc:spChg>
        <pc:spChg chg="mod">
          <ac:chgData name="Daniel STEVENIN" userId="6ad9fb075f662640" providerId="LiveId" clId="{88EE4E2A-CFC1-4896-BAB6-EDBA6E3C7356}" dt="2020-06-12T14:15:38.410" v="27" actId="1076"/>
          <ac:spMkLst>
            <pc:docMk/>
            <pc:sldMasterMk cId="0" sldId="2147483648"/>
            <ac:spMk id="6" creationId="{00000000-0000-0000-0000-000000000000}"/>
          </ac:spMkLst>
        </pc:spChg>
        <pc:spChg chg="mod">
          <ac:chgData name="Daniel STEVENIN" userId="6ad9fb075f662640" providerId="LiveId" clId="{88EE4E2A-CFC1-4896-BAB6-EDBA6E3C7356}" dt="2020-06-12T14:15:17.795" v="25" actId="14100"/>
          <ac:spMkLst>
            <pc:docMk/>
            <pc:sldMasterMk cId="0" sldId="2147483648"/>
            <ac:spMk id="8" creationId="{00000000-0000-0000-0000-000000000000}"/>
          </ac:spMkLst>
        </pc:spChg>
        <pc:spChg chg="mod">
          <ac:chgData name="Daniel STEVENIN" userId="6ad9fb075f662640" providerId="LiveId" clId="{88EE4E2A-CFC1-4896-BAB6-EDBA6E3C7356}" dt="2020-06-12T14:13:48.441" v="5"/>
          <ac:spMkLst>
            <pc:docMk/>
            <pc:sldMasterMk cId="0" sldId="2147483648"/>
            <ac:spMk id="10" creationId="{00000000-0000-0000-0000-000000000000}"/>
          </ac:spMkLst>
        </pc:spChg>
        <pc:spChg chg="add del mod">
          <ac:chgData name="Daniel STEVENIN" userId="6ad9fb075f662640" providerId="LiveId" clId="{88EE4E2A-CFC1-4896-BAB6-EDBA6E3C7356}" dt="2020-06-12T14:27:18.405" v="159" actId="21"/>
          <ac:spMkLst>
            <pc:docMk/>
            <pc:sldMasterMk cId="0" sldId="2147483648"/>
            <ac:spMk id="14" creationId="{B90D7E69-E2CD-4EC5-8BEE-D9182BCC5625}"/>
          </ac:spMkLst>
        </pc:spChg>
        <pc:spChg chg="add del">
          <ac:chgData name="Daniel STEVENIN" userId="6ad9fb075f662640" providerId="LiveId" clId="{88EE4E2A-CFC1-4896-BAB6-EDBA6E3C7356}" dt="2020-06-12T14:37:06.148" v="203"/>
          <ac:spMkLst>
            <pc:docMk/>
            <pc:sldMasterMk cId="0" sldId="2147483648"/>
            <ac:spMk id="17" creationId="{7D800B0B-AA77-4ECA-AF1A-8713B6FC2B0E}"/>
          </ac:spMkLst>
        </pc:spChg>
        <pc:spChg chg="mod">
          <ac:chgData name="Daniel STEVENIN" userId="6ad9fb075f662640" providerId="LiveId" clId="{88EE4E2A-CFC1-4896-BAB6-EDBA6E3C7356}" dt="2020-06-12T14:38:33.600" v="222" actId="1076"/>
          <ac:spMkLst>
            <pc:docMk/>
            <pc:sldMasterMk cId="0" sldId="2147483648"/>
            <ac:spMk id="18" creationId="{4B7B07B2-0541-457B-8927-AD99261A1B02}"/>
          </ac:spMkLst>
        </pc:spChg>
        <pc:picChg chg="add mod">
          <ac:chgData name="Daniel STEVENIN" userId="6ad9fb075f662640" providerId="LiveId" clId="{88EE4E2A-CFC1-4896-BAB6-EDBA6E3C7356}" dt="2020-06-12T14:16:44.273" v="31" actId="1076"/>
          <ac:picMkLst>
            <pc:docMk/>
            <pc:sldMasterMk cId="0" sldId="2147483648"/>
            <ac:picMk id="9" creationId="{ECCEF24B-9B27-42D6-B0BF-8AEED96672DE}"/>
          </ac:picMkLst>
        </pc:picChg>
        <pc:picChg chg="del">
          <ac:chgData name="Daniel STEVENIN" userId="6ad9fb075f662640" providerId="LiveId" clId="{88EE4E2A-CFC1-4896-BAB6-EDBA6E3C7356}" dt="2020-06-12T14:12:37.719" v="2" actId="478"/>
          <ac:picMkLst>
            <pc:docMk/>
            <pc:sldMasterMk cId="0" sldId="2147483648"/>
            <ac:picMk id="16" creationId="{00000000-0000-0000-0000-000000000000}"/>
          </ac:picMkLst>
        </pc:picChg>
        <pc:cxnChg chg="mod">
          <ac:chgData name="Daniel STEVENIN" userId="6ad9fb075f662640" providerId="LiveId" clId="{88EE4E2A-CFC1-4896-BAB6-EDBA6E3C7356}" dt="2020-06-12T14:13:48.441" v="5"/>
          <ac:cxnSpMkLst>
            <pc:docMk/>
            <pc:sldMasterMk cId="0" sldId="2147483648"/>
            <ac:cxnSpMk id="7" creationId="{00000000-0000-0000-0000-000000000000}"/>
          </ac:cxnSpMkLst>
        </pc:cxnChg>
        <pc:cxnChg chg="add mod ord">
          <ac:chgData name="Daniel STEVENIN" userId="6ad9fb075f662640" providerId="LiveId" clId="{88EE4E2A-CFC1-4896-BAB6-EDBA6E3C7356}" dt="2020-06-12T14:25:43.712" v="148" actId="166"/>
          <ac:cxnSpMkLst>
            <pc:docMk/>
            <pc:sldMasterMk cId="0" sldId="2147483648"/>
            <ac:cxnSpMk id="12" creationId="{AEA6DADE-0A2B-4DEC-B9E6-5C15206CB019}"/>
          </ac:cxnSpMkLst>
        </pc:cxnChg>
        <pc:sldLayoutChg chg="addSp delSp modSp mod">
          <pc:chgData name="Daniel STEVENIN" userId="6ad9fb075f662640" providerId="LiveId" clId="{88EE4E2A-CFC1-4896-BAB6-EDBA6E3C7356}" dt="2020-06-12T14:38:58.654" v="225"/>
          <pc:sldLayoutMkLst>
            <pc:docMk/>
            <pc:sldMasterMk cId="0" sldId="2147483648"/>
            <pc:sldLayoutMk cId="0" sldId="2147483649"/>
          </pc:sldLayoutMkLst>
          <pc:spChg chg="del mod">
            <ac:chgData name="Daniel STEVENIN" userId="6ad9fb075f662640" providerId="LiveId" clId="{88EE4E2A-CFC1-4896-BAB6-EDBA6E3C7356}" dt="2020-06-12T14:37:41.392" v="208"/>
            <ac:spMkLst>
              <pc:docMk/>
              <pc:sldMasterMk cId="0" sldId="2147483648"/>
              <pc:sldLayoutMk cId="0" sldId="2147483649"/>
              <ac:spMk id="2" creationId="{00000000-0000-0000-0000-000000000000}"/>
            </ac:spMkLst>
          </pc:spChg>
          <pc:spChg chg="mod">
            <ac:chgData name="Daniel STEVENIN" userId="6ad9fb075f662640" providerId="LiveId" clId="{88EE4E2A-CFC1-4896-BAB6-EDBA6E3C7356}" dt="2020-06-12T14:13:48.441" v="5"/>
            <ac:spMkLst>
              <pc:docMk/>
              <pc:sldMasterMk cId="0" sldId="2147483648"/>
              <pc:sldLayoutMk cId="0" sldId="2147483649"/>
              <ac:spMk id="3" creationId="{00000000-0000-0000-0000-000000000000}"/>
            </ac:spMkLst>
          </pc:spChg>
          <pc:spChg chg="del mod">
            <ac:chgData name="Daniel STEVENIN" userId="6ad9fb075f662640" providerId="LiveId" clId="{88EE4E2A-CFC1-4896-BAB6-EDBA6E3C7356}" dt="2020-06-12T14:29:28.959" v="181" actId="478"/>
            <ac:spMkLst>
              <pc:docMk/>
              <pc:sldMasterMk cId="0" sldId="2147483648"/>
              <pc:sldLayoutMk cId="0" sldId="2147483649"/>
              <ac:spMk id="4" creationId="{00000000-0000-0000-0000-000000000000}"/>
            </ac:spMkLst>
          </pc:spChg>
          <pc:spChg chg="add del mod">
            <ac:chgData name="Daniel STEVENIN" userId="6ad9fb075f662640" providerId="LiveId" clId="{88EE4E2A-CFC1-4896-BAB6-EDBA6E3C7356}" dt="2020-06-12T14:37:07.094" v="204"/>
            <ac:spMkLst>
              <pc:docMk/>
              <pc:sldMasterMk cId="0" sldId="2147483648"/>
              <pc:sldLayoutMk cId="0" sldId="2147483649"/>
              <ac:spMk id="8" creationId="{F28F0095-EE58-4FFC-A213-C4CBE71D3AB3}"/>
            </ac:spMkLst>
          </pc:spChg>
          <pc:spChg chg="add del mod">
            <ac:chgData name="Daniel STEVENIN" userId="6ad9fb075f662640" providerId="LiveId" clId="{88EE4E2A-CFC1-4896-BAB6-EDBA6E3C7356}" dt="2020-06-12T14:37:07.094" v="204"/>
            <ac:spMkLst>
              <pc:docMk/>
              <pc:sldMasterMk cId="0" sldId="2147483648"/>
              <pc:sldLayoutMk cId="0" sldId="2147483649"/>
              <ac:spMk id="9" creationId="{66A2A4DE-85D4-41EF-8187-6F9712D9B501}"/>
            </ac:spMkLst>
          </pc:spChg>
          <pc:spChg chg="add del mod">
            <ac:chgData name="Daniel STEVENIN" userId="6ad9fb075f662640" providerId="LiveId" clId="{88EE4E2A-CFC1-4896-BAB6-EDBA6E3C7356}" dt="2020-06-12T14:38:56.442" v="224" actId="478"/>
            <ac:spMkLst>
              <pc:docMk/>
              <pc:sldMasterMk cId="0" sldId="2147483648"/>
              <pc:sldLayoutMk cId="0" sldId="2147483649"/>
              <ac:spMk id="11" creationId="{4C70247E-5B9F-4511-A166-A036A93D2B60}"/>
            </ac:spMkLst>
          </pc:spChg>
          <pc:spChg chg="add mod">
            <ac:chgData name="Daniel STEVENIN" userId="6ad9fb075f662640" providerId="LiveId" clId="{88EE4E2A-CFC1-4896-BAB6-EDBA6E3C7356}" dt="2020-06-12T14:37:36.686" v="207"/>
            <ac:spMkLst>
              <pc:docMk/>
              <pc:sldMasterMk cId="0" sldId="2147483648"/>
              <pc:sldLayoutMk cId="0" sldId="2147483649"/>
              <ac:spMk id="12" creationId="{049A916C-2EC4-45EA-BE4B-7F3271757EC2}"/>
            </ac:spMkLst>
          </pc:spChg>
          <pc:spChg chg="add mod">
            <ac:chgData name="Daniel STEVENIN" userId="6ad9fb075f662640" providerId="LiveId" clId="{88EE4E2A-CFC1-4896-BAB6-EDBA6E3C7356}" dt="2020-06-12T14:37:42.748" v="209"/>
            <ac:spMkLst>
              <pc:docMk/>
              <pc:sldMasterMk cId="0" sldId="2147483648"/>
              <pc:sldLayoutMk cId="0" sldId="2147483649"/>
              <ac:spMk id="13" creationId="{2BB251C1-17FE-4BA9-96B9-1B276D3C563F}"/>
            </ac:spMkLst>
          </pc:spChg>
          <pc:spChg chg="add mod">
            <ac:chgData name="Daniel STEVENIN" userId="6ad9fb075f662640" providerId="LiveId" clId="{88EE4E2A-CFC1-4896-BAB6-EDBA6E3C7356}" dt="2020-06-12T14:38:58.654" v="225"/>
            <ac:spMkLst>
              <pc:docMk/>
              <pc:sldMasterMk cId="0" sldId="2147483648"/>
              <pc:sldLayoutMk cId="0" sldId="2147483649"/>
              <ac:spMk id="14" creationId="{296B6957-0E1D-424C-876E-8C75D5464DE2}"/>
            </ac:spMkLst>
          </pc:spChg>
          <pc:picChg chg="add del mod">
            <ac:chgData name="Daniel STEVENIN" userId="6ad9fb075f662640" providerId="LiveId" clId="{88EE4E2A-CFC1-4896-BAB6-EDBA6E3C7356}" dt="2020-06-12T14:26:40.662" v="155"/>
            <ac:picMkLst>
              <pc:docMk/>
              <pc:sldMasterMk cId="0" sldId="2147483648"/>
              <pc:sldLayoutMk cId="0" sldId="2147483649"/>
              <ac:picMk id="5" creationId="{851072AE-2F19-4706-9A0E-293CF6FFB812}"/>
            </ac:picMkLst>
          </pc:picChg>
          <pc:picChg chg="add mod">
            <ac:chgData name="Daniel STEVENIN" userId="6ad9fb075f662640" providerId="LiveId" clId="{88EE4E2A-CFC1-4896-BAB6-EDBA6E3C7356}" dt="2020-06-12T14:27:30.345" v="161" actId="1076"/>
            <ac:picMkLst>
              <pc:docMk/>
              <pc:sldMasterMk cId="0" sldId="2147483648"/>
              <pc:sldLayoutMk cId="0" sldId="2147483649"/>
              <ac:picMk id="6" creationId="{DABE1D0C-DF9C-4680-9EBC-88F4A68A15FA}"/>
            </ac:picMkLst>
          </pc:picChg>
          <pc:picChg chg="add del">
            <ac:chgData name="Daniel STEVENIN" userId="6ad9fb075f662640" providerId="LiveId" clId="{88EE4E2A-CFC1-4896-BAB6-EDBA6E3C7356}" dt="2020-06-12T14:12:44.656" v="3" actId="478"/>
            <ac:picMkLst>
              <pc:docMk/>
              <pc:sldMasterMk cId="0" sldId="2147483648"/>
              <pc:sldLayoutMk cId="0" sldId="2147483649"/>
              <ac:picMk id="7" creationId="{00000000-0000-0000-0000-000000000000}"/>
            </ac:picMkLst>
          </pc:picChg>
          <pc:picChg chg="mod">
            <ac:chgData name="Daniel STEVENIN" userId="6ad9fb075f662640" providerId="LiveId" clId="{88EE4E2A-CFC1-4896-BAB6-EDBA6E3C7356}" dt="2020-06-12T14:20:53.832" v="45" actId="1076"/>
            <ac:picMkLst>
              <pc:docMk/>
              <pc:sldMasterMk cId="0" sldId="2147483648"/>
              <pc:sldLayoutMk cId="0" sldId="2147483649"/>
              <ac:picMk id="10" creationId="{00000000-0000-0000-0000-000000000000}"/>
            </ac:picMkLst>
          </pc:picChg>
        </pc:sldLayoutChg>
        <pc:sldLayoutChg chg="addSp delSp modSp mod">
          <pc:chgData name="Daniel STEVENIN" userId="6ad9fb075f662640" providerId="LiveId" clId="{88EE4E2A-CFC1-4896-BAB6-EDBA6E3C7356}" dt="2020-06-12T14:39:24.987" v="227"/>
          <pc:sldLayoutMkLst>
            <pc:docMk/>
            <pc:sldMasterMk cId="0" sldId="2147483648"/>
            <pc:sldLayoutMk cId="0" sldId="2147483650"/>
          </pc:sldLayoutMkLst>
          <pc:spChg chg="del">
            <ac:chgData name="Daniel STEVENIN" userId="6ad9fb075f662640" providerId="LiveId" clId="{88EE4E2A-CFC1-4896-BAB6-EDBA6E3C7356}" dt="2020-06-12T14:29:39.827" v="183" actId="478"/>
            <ac:spMkLst>
              <pc:docMk/>
              <pc:sldMasterMk cId="0" sldId="2147483648"/>
              <pc:sldLayoutMk cId="0" sldId="2147483650"/>
              <ac:spMk id="3" creationId="{00000000-0000-0000-0000-000000000000}"/>
            </ac:spMkLst>
          </pc:spChg>
          <pc:spChg chg="add del mod">
            <ac:chgData name="Daniel STEVENIN" userId="6ad9fb075f662640" providerId="LiveId" clId="{88EE4E2A-CFC1-4896-BAB6-EDBA6E3C7356}" dt="2020-06-12T14:39:17.946" v="226" actId="478"/>
            <ac:spMkLst>
              <pc:docMk/>
              <pc:sldMasterMk cId="0" sldId="2147483648"/>
              <pc:sldLayoutMk cId="0" sldId="2147483650"/>
              <ac:spMk id="4" creationId="{CBCC945D-5218-4118-9DC0-8712E5A26EED}"/>
            </ac:spMkLst>
          </pc:spChg>
          <pc:spChg chg="add mod">
            <ac:chgData name="Daniel STEVENIN" userId="6ad9fb075f662640" providerId="LiveId" clId="{88EE4E2A-CFC1-4896-BAB6-EDBA6E3C7356}" dt="2020-06-12T14:39:24.987" v="227"/>
            <ac:spMkLst>
              <pc:docMk/>
              <pc:sldMasterMk cId="0" sldId="2147483648"/>
              <pc:sldLayoutMk cId="0" sldId="2147483650"/>
              <ac:spMk id="5" creationId="{F89793B8-F3C3-4073-83E5-118884BD7DEE}"/>
            </ac:spMkLst>
          </pc:spChg>
          <pc:spChg chg="mod">
            <ac:chgData name="Daniel STEVENIN" userId="6ad9fb075f662640" providerId="LiveId" clId="{88EE4E2A-CFC1-4896-BAB6-EDBA6E3C7356}" dt="2020-06-12T14:28:00.343" v="165" actId="14100"/>
            <ac:spMkLst>
              <pc:docMk/>
              <pc:sldMasterMk cId="0" sldId="2147483648"/>
              <pc:sldLayoutMk cId="0" sldId="2147483650"/>
              <ac:spMk id="6" creationId="{00000000-0000-0000-0000-000000000000}"/>
            </ac:spMkLst>
          </pc:spChg>
          <pc:spChg chg="mod">
            <ac:chgData name="Daniel STEVENIN" userId="6ad9fb075f662640" providerId="LiveId" clId="{88EE4E2A-CFC1-4896-BAB6-EDBA6E3C7356}" dt="2020-06-12T14:13:48.441" v="5"/>
            <ac:spMkLst>
              <pc:docMk/>
              <pc:sldMasterMk cId="0" sldId="2147483648"/>
              <pc:sldLayoutMk cId="0" sldId="2147483650"/>
              <ac:spMk id="7" creationId="{00000000-0000-0000-0000-000000000000}"/>
            </ac:spMkLst>
          </pc:spChg>
        </pc:sldLayoutChg>
        <pc:sldLayoutChg chg="addSp delSp modSp mod">
          <pc:chgData name="Daniel STEVENIN" userId="6ad9fb075f662640" providerId="LiveId" clId="{88EE4E2A-CFC1-4896-BAB6-EDBA6E3C7356}" dt="2020-06-12T14:39:33.132" v="228"/>
          <pc:sldLayoutMkLst>
            <pc:docMk/>
            <pc:sldMasterMk cId="0" sldId="2147483648"/>
            <pc:sldLayoutMk cId="0" sldId="2147483651"/>
          </pc:sldLayoutMkLst>
          <pc:spChg chg="del">
            <ac:chgData name="Daniel STEVENIN" userId="6ad9fb075f662640" providerId="LiveId" clId="{88EE4E2A-CFC1-4896-BAB6-EDBA6E3C7356}" dt="2020-06-12T14:29:43.848" v="184" actId="478"/>
            <ac:spMkLst>
              <pc:docMk/>
              <pc:sldMasterMk cId="0" sldId="2147483648"/>
              <pc:sldLayoutMk cId="0" sldId="2147483651"/>
              <ac:spMk id="3" creationId="{00000000-0000-0000-0000-000000000000}"/>
            </ac:spMkLst>
          </pc:spChg>
          <pc:spChg chg="add mod">
            <ac:chgData name="Daniel STEVENIN" userId="6ad9fb075f662640" providerId="LiveId" clId="{88EE4E2A-CFC1-4896-BAB6-EDBA6E3C7356}" dt="2020-06-12T14:39:33.132" v="228"/>
            <ac:spMkLst>
              <pc:docMk/>
              <pc:sldMasterMk cId="0" sldId="2147483648"/>
              <pc:sldLayoutMk cId="0" sldId="2147483651"/>
              <ac:spMk id="4" creationId="{9E83F35E-5FF1-44BB-A039-64F1FA746B9F}"/>
            </ac:spMkLst>
          </pc:spChg>
          <pc:spChg chg="mod">
            <ac:chgData name="Daniel STEVENIN" userId="6ad9fb075f662640" providerId="LiveId" clId="{88EE4E2A-CFC1-4896-BAB6-EDBA6E3C7356}" dt="2020-06-12T14:29:19.132" v="180" actId="14100"/>
            <ac:spMkLst>
              <pc:docMk/>
              <pc:sldMasterMk cId="0" sldId="2147483648"/>
              <pc:sldLayoutMk cId="0" sldId="2147483651"/>
              <ac:spMk id="6" creationId="{00000000-0000-0000-0000-000000000000}"/>
            </ac:spMkLst>
          </pc:spChg>
          <pc:spChg chg="mod">
            <ac:chgData name="Daniel STEVENIN" userId="6ad9fb075f662640" providerId="LiveId" clId="{88EE4E2A-CFC1-4896-BAB6-EDBA6E3C7356}" dt="2020-06-12T14:13:48.441" v="5"/>
            <ac:spMkLst>
              <pc:docMk/>
              <pc:sldMasterMk cId="0" sldId="2147483648"/>
              <pc:sldLayoutMk cId="0" sldId="2147483651"/>
              <ac:spMk id="7" creationId="{00000000-0000-0000-0000-000000000000}"/>
            </ac:spMkLst>
          </pc:spChg>
          <pc:spChg chg="mod">
            <ac:chgData name="Daniel STEVENIN" userId="6ad9fb075f662640" providerId="LiveId" clId="{88EE4E2A-CFC1-4896-BAB6-EDBA6E3C7356}" dt="2020-06-12T14:29:14.945" v="179" actId="14100"/>
            <ac:spMkLst>
              <pc:docMk/>
              <pc:sldMasterMk cId="0" sldId="2147483648"/>
              <pc:sldLayoutMk cId="0" sldId="2147483651"/>
              <ac:spMk id="8" creationId="{00000000-0000-0000-0000-000000000000}"/>
            </ac:spMkLst>
          </pc:spChg>
        </pc:sldLayoutChg>
        <pc:sldLayoutChg chg="addSp delSp modSp mod">
          <pc:chgData name="Daniel STEVENIN" userId="6ad9fb075f662640" providerId="LiveId" clId="{88EE4E2A-CFC1-4896-BAB6-EDBA6E3C7356}" dt="2020-06-12T14:39:38.154" v="229"/>
          <pc:sldLayoutMkLst>
            <pc:docMk/>
            <pc:sldMasterMk cId="0" sldId="2147483648"/>
            <pc:sldLayoutMk cId="0" sldId="2147483652"/>
          </pc:sldLayoutMkLst>
          <pc:spChg chg="del">
            <ac:chgData name="Daniel STEVENIN" userId="6ad9fb075f662640" providerId="LiveId" clId="{88EE4E2A-CFC1-4896-BAB6-EDBA6E3C7356}" dt="2020-06-12T14:29:47.211" v="185" actId="478"/>
            <ac:spMkLst>
              <pc:docMk/>
              <pc:sldMasterMk cId="0" sldId="2147483648"/>
              <pc:sldLayoutMk cId="0" sldId="2147483652"/>
              <ac:spMk id="3" creationId="{00000000-0000-0000-0000-000000000000}"/>
            </ac:spMkLst>
          </pc:spChg>
          <pc:spChg chg="add mod">
            <ac:chgData name="Daniel STEVENIN" userId="6ad9fb075f662640" providerId="LiveId" clId="{88EE4E2A-CFC1-4896-BAB6-EDBA6E3C7356}" dt="2020-06-12T14:39:38.154" v="229"/>
            <ac:spMkLst>
              <pc:docMk/>
              <pc:sldMasterMk cId="0" sldId="2147483648"/>
              <pc:sldLayoutMk cId="0" sldId="2147483652"/>
              <ac:spMk id="4" creationId="{2D61AC12-4498-4B12-9950-0B799B649C37}"/>
            </ac:spMkLst>
          </pc:spChg>
          <pc:spChg chg="mod">
            <ac:chgData name="Daniel STEVENIN" userId="6ad9fb075f662640" providerId="LiveId" clId="{88EE4E2A-CFC1-4896-BAB6-EDBA6E3C7356}" dt="2020-06-12T14:29:05.404" v="178" actId="14100"/>
            <ac:spMkLst>
              <pc:docMk/>
              <pc:sldMasterMk cId="0" sldId="2147483648"/>
              <pc:sldLayoutMk cId="0" sldId="2147483652"/>
              <ac:spMk id="6" creationId="{00000000-0000-0000-0000-000000000000}"/>
            </ac:spMkLst>
          </pc:spChg>
          <pc:spChg chg="mod">
            <ac:chgData name="Daniel STEVENIN" userId="6ad9fb075f662640" providerId="LiveId" clId="{88EE4E2A-CFC1-4896-BAB6-EDBA6E3C7356}" dt="2020-06-12T14:13:48.441" v="5"/>
            <ac:spMkLst>
              <pc:docMk/>
              <pc:sldMasterMk cId="0" sldId="2147483648"/>
              <pc:sldLayoutMk cId="0" sldId="2147483652"/>
              <ac:spMk id="7" creationId="{00000000-0000-0000-0000-000000000000}"/>
            </ac:spMkLst>
          </pc:spChg>
          <pc:spChg chg="mod">
            <ac:chgData name="Daniel STEVENIN" userId="6ad9fb075f662640" providerId="LiveId" clId="{88EE4E2A-CFC1-4896-BAB6-EDBA6E3C7356}" dt="2020-06-12T14:28:50.819" v="174" actId="14100"/>
            <ac:spMkLst>
              <pc:docMk/>
              <pc:sldMasterMk cId="0" sldId="2147483648"/>
              <pc:sldLayoutMk cId="0" sldId="2147483652"/>
              <ac:spMk id="8" creationId="{00000000-0000-0000-0000-000000000000}"/>
            </ac:spMkLst>
          </pc:spChg>
        </pc:sldLayoutChg>
        <pc:sldLayoutChg chg="addSp delSp modSp mod">
          <pc:chgData name="Daniel STEVENIN" userId="6ad9fb075f662640" providerId="LiveId" clId="{88EE4E2A-CFC1-4896-BAB6-EDBA6E3C7356}" dt="2020-06-12T14:38:46.584" v="223"/>
          <pc:sldLayoutMkLst>
            <pc:docMk/>
            <pc:sldMasterMk cId="0" sldId="2147483648"/>
            <pc:sldLayoutMk cId="0" sldId="2147483653"/>
          </pc:sldLayoutMkLst>
          <pc:spChg chg="mod">
            <ac:chgData name="Daniel STEVENIN" userId="6ad9fb075f662640" providerId="LiveId" clId="{88EE4E2A-CFC1-4896-BAB6-EDBA6E3C7356}" dt="2020-06-12T14:30:27.690" v="191" actId="1076"/>
            <ac:spMkLst>
              <pc:docMk/>
              <pc:sldMasterMk cId="0" sldId="2147483648"/>
              <pc:sldLayoutMk cId="0" sldId="2147483653"/>
              <ac:spMk id="2" creationId="{00000000-0000-0000-0000-000000000000}"/>
            </ac:spMkLst>
          </pc:spChg>
          <pc:spChg chg="mod">
            <ac:chgData name="Daniel STEVENIN" userId="6ad9fb075f662640" providerId="LiveId" clId="{88EE4E2A-CFC1-4896-BAB6-EDBA6E3C7356}" dt="2020-06-12T14:13:48.441" v="5"/>
            <ac:spMkLst>
              <pc:docMk/>
              <pc:sldMasterMk cId="0" sldId="2147483648"/>
              <pc:sldLayoutMk cId="0" sldId="2147483653"/>
              <ac:spMk id="3" creationId="{00000000-0000-0000-0000-000000000000}"/>
            </ac:spMkLst>
          </pc:spChg>
          <pc:spChg chg="del mod">
            <ac:chgData name="Daniel STEVENIN" userId="6ad9fb075f662640" providerId="LiveId" clId="{88EE4E2A-CFC1-4896-BAB6-EDBA6E3C7356}" dt="2020-06-12T14:29:35.312" v="182" actId="478"/>
            <ac:spMkLst>
              <pc:docMk/>
              <pc:sldMasterMk cId="0" sldId="2147483648"/>
              <pc:sldLayoutMk cId="0" sldId="2147483653"/>
              <ac:spMk id="4" creationId="{00000000-0000-0000-0000-000000000000}"/>
            </ac:spMkLst>
          </pc:spChg>
          <pc:spChg chg="add mod">
            <ac:chgData name="Daniel STEVENIN" userId="6ad9fb075f662640" providerId="LiveId" clId="{88EE4E2A-CFC1-4896-BAB6-EDBA6E3C7356}" dt="2020-06-12T14:38:46.584" v="223"/>
            <ac:spMkLst>
              <pc:docMk/>
              <pc:sldMasterMk cId="0" sldId="2147483648"/>
              <pc:sldLayoutMk cId="0" sldId="2147483653"/>
              <ac:spMk id="6" creationId="{879A6F51-7296-4433-AF96-0560AF98C85B}"/>
            </ac:spMkLst>
          </pc:spChg>
          <pc:spChg chg="del mod">
            <ac:chgData name="Daniel STEVENIN" userId="6ad9fb075f662640" providerId="LiveId" clId="{88EE4E2A-CFC1-4896-BAB6-EDBA6E3C7356}" dt="2020-06-12T14:20:35.118" v="43" actId="478"/>
            <ac:spMkLst>
              <pc:docMk/>
              <pc:sldMasterMk cId="0" sldId="2147483648"/>
              <pc:sldLayoutMk cId="0" sldId="2147483653"/>
              <ac:spMk id="8" creationId="{00000000-0000-0000-0000-000000000000}"/>
            </ac:spMkLst>
          </pc:spChg>
          <pc:spChg chg="add mod">
            <ac:chgData name="Daniel STEVENIN" userId="6ad9fb075f662640" providerId="LiveId" clId="{88EE4E2A-CFC1-4896-BAB6-EDBA6E3C7356}" dt="2020-06-12T14:38:46.584" v="223"/>
            <ac:spMkLst>
              <pc:docMk/>
              <pc:sldMasterMk cId="0" sldId="2147483648"/>
              <pc:sldLayoutMk cId="0" sldId="2147483653"/>
              <ac:spMk id="9" creationId="{C492CC57-76FB-449A-BDB9-FD367975DA7C}"/>
            </ac:spMkLst>
          </pc:spChg>
          <pc:picChg chg="add mod">
            <ac:chgData name="Daniel STEVENIN" userId="6ad9fb075f662640" providerId="LiveId" clId="{88EE4E2A-CFC1-4896-BAB6-EDBA6E3C7356}" dt="2020-06-12T14:27:40.606" v="163" actId="1076"/>
            <ac:picMkLst>
              <pc:docMk/>
              <pc:sldMasterMk cId="0" sldId="2147483648"/>
              <pc:sldLayoutMk cId="0" sldId="2147483653"/>
              <ac:picMk id="5" creationId="{B95700E8-B58C-495F-A955-53057617295B}"/>
            </ac:picMkLst>
          </pc:picChg>
          <pc:picChg chg="mod">
            <ac:chgData name="Daniel STEVENIN" userId="6ad9fb075f662640" providerId="LiveId" clId="{88EE4E2A-CFC1-4896-BAB6-EDBA6E3C7356}" dt="2020-06-12T14:30:24.574" v="190" actId="1076"/>
            <ac:picMkLst>
              <pc:docMk/>
              <pc:sldMasterMk cId="0" sldId="2147483648"/>
              <pc:sldLayoutMk cId="0" sldId="2147483653"/>
              <ac:picMk id="7" creationId="{00000000-0000-0000-0000-000000000000}"/>
            </ac:picMkLst>
          </pc:picChg>
          <pc:picChg chg="del">
            <ac:chgData name="Daniel STEVENIN" userId="6ad9fb075f662640" providerId="LiveId" clId="{88EE4E2A-CFC1-4896-BAB6-EDBA6E3C7356}" dt="2020-06-12T14:12:48.258" v="4" actId="478"/>
            <ac:picMkLst>
              <pc:docMk/>
              <pc:sldMasterMk cId="0" sldId="2147483648"/>
              <pc:sldLayoutMk cId="0" sldId="2147483653"/>
              <ac:picMk id="10" creationId="{00000000-0000-0000-0000-000000000000}"/>
            </ac:picMkLst>
          </pc:pic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BE06E0-F4D0-40FF-A6A0-5BA5A7D97777}" type="datetimeFigureOut">
              <a:rPr lang="fr-FR" smtClean="0"/>
              <a:pPr/>
              <a:t>12/06/2020</a:t>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C5E953-8FC4-483C-A161-DA86A0C8F158}"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1">
    <p:spTree>
      <p:nvGrpSpPr>
        <p:cNvPr id="1" name=""/>
        <p:cNvGrpSpPr/>
        <p:nvPr/>
      </p:nvGrpSpPr>
      <p:grpSpPr>
        <a:xfrm>
          <a:off x="0" y="0"/>
          <a:ext cx="0" cy="0"/>
          <a:chOff x="0" y="0"/>
          <a:chExt cx="0" cy="0"/>
        </a:xfrm>
      </p:grpSpPr>
      <p:pic>
        <p:nvPicPr>
          <p:cNvPr id="10" name="Image 9"/>
          <p:cNvPicPr>
            <a:picLocks noChangeAspect="1"/>
          </p:cNvPicPr>
          <p:nvPr userDrawn="1"/>
        </p:nvPicPr>
        <p:blipFill>
          <a:blip r:embed="rId2" cstate="print"/>
          <a:stretch>
            <a:fillRect/>
          </a:stretch>
        </p:blipFill>
        <p:spPr>
          <a:xfrm>
            <a:off x="3287688" y="1844824"/>
            <a:ext cx="7944883" cy="3590544"/>
          </a:xfrm>
          <a:prstGeom prst="rect">
            <a:avLst/>
          </a:prstGeom>
        </p:spPr>
      </p:pic>
      <p:sp>
        <p:nvSpPr>
          <p:cNvPr id="3" name="Sous-titre 2"/>
          <p:cNvSpPr>
            <a:spLocks noGrp="1"/>
          </p:cNvSpPr>
          <p:nvPr>
            <p:ph type="subTitle" idx="1"/>
          </p:nvPr>
        </p:nvSpPr>
        <p:spPr>
          <a:xfrm>
            <a:off x="6288021" y="4797152"/>
            <a:ext cx="5070011" cy="720000"/>
          </a:xfrm>
          <a:solidFill>
            <a:schemeClr val="bg1"/>
          </a:solidFill>
        </p:spPr>
        <p:txBody>
          <a:bodyPr lIns="180000" tIns="0" rIns="180000">
            <a:normAutofit/>
          </a:bodyPr>
          <a:lstStyle>
            <a:lvl1pPr marL="0" indent="0" algn="l">
              <a:lnSpc>
                <a:spcPts val="2700"/>
              </a:lnSpc>
              <a:spcBef>
                <a:spcPts val="0"/>
              </a:spcBef>
              <a:buNone/>
              <a:defRPr sz="2700">
                <a:solidFill>
                  <a:schemeClr val="tx2"/>
                </a:solidFill>
                <a:latin typeface="+mj-lt"/>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fr-FR"/>
              <a:t>Modifiez le style des sous-titres du masque</a:t>
            </a:r>
          </a:p>
        </p:txBody>
      </p:sp>
      <p:pic>
        <p:nvPicPr>
          <p:cNvPr id="6" name="Image 5">
            <a:extLst>
              <a:ext uri="{FF2B5EF4-FFF2-40B4-BE49-F238E27FC236}">
                <a16:creationId xmlns:a16="http://schemas.microsoft.com/office/drawing/2014/main" id="{DABE1D0C-DF9C-4680-9EBC-88F4A68A15FA}"/>
              </a:ext>
            </a:extLst>
          </p:cNvPr>
          <p:cNvPicPr>
            <a:picLocks noChangeAspect="1"/>
          </p:cNvPicPr>
          <p:nvPr userDrawn="1"/>
        </p:nvPicPr>
        <p:blipFill>
          <a:blip r:embed="rId3"/>
          <a:stretch>
            <a:fillRect/>
          </a:stretch>
        </p:blipFill>
        <p:spPr>
          <a:xfrm>
            <a:off x="1631504" y="548680"/>
            <a:ext cx="2670279" cy="999831"/>
          </a:xfrm>
          <a:prstGeom prst="rect">
            <a:avLst/>
          </a:prstGeom>
        </p:spPr>
      </p:pic>
      <p:sp>
        <p:nvSpPr>
          <p:cNvPr id="12" name="Espace réservé du numéro de diapositive 11">
            <a:extLst>
              <a:ext uri="{FF2B5EF4-FFF2-40B4-BE49-F238E27FC236}">
                <a16:creationId xmlns:a16="http://schemas.microsoft.com/office/drawing/2014/main" id="{049A916C-2EC4-45EA-BE4B-7F3271757EC2}"/>
              </a:ext>
            </a:extLst>
          </p:cNvPr>
          <p:cNvSpPr>
            <a:spLocks noGrp="1"/>
          </p:cNvSpPr>
          <p:nvPr>
            <p:ph type="sldNum" sz="quarter" idx="11"/>
          </p:nvPr>
        </p:nvSpPr>
        <p:spPr/>
        <p:txBody>
          <a:bodyPr/>
          <a:lstStyle/>
          <a:p>
            <a:r>
              <a:rPr lang="fr-FR"/>
              <a:t>/ </a:t>
            </a:r>
            <a:fld id="{AE7C2174-615F-415B-A5FE-43E9F22FEFFA}" type="slidenum">
              <a:rPr lang="fr-FR" smtClean="0">
                <a:solidFill>
                  <a:schemeClr val="accent1"/>
                </a:solidFill>
                <a:latin typeface="+mj-lt"/>
              </a:rPr>
              <a:pPr/>
              <a:t>‹N°›</a:t>
            </a:fld>
            <a:endParaRPr lang="fr-FR" dirty="0">
              <a:solidFill>
                <a:schemeClr val="accent1"/>
              </a:solidFill>
              <a:latin typeface="+mj-lt"/>
            </a:endParaRPr>
          </a:p>
        </p:txBody>
      </p:sp>
      <p:sp>
        <p:nvSpPr>
          <p:cNvPr id="13" name="Titre 12">
            <a:extLst>
              <a:ext uri="{FF2B5EF4-FFF2-40B4-BE49-F238E27FC236}">
                <a16:creationId xmlns:a16="http://schemas.microsoft.com/office/drawing/2014/main" id="{2BB251C1-17FE-4BA9-96B9-1B276D3C563F}"/>
              </a:ext>
            </a:extLst>
          </p:cNvPr>
          <p:cNvSpPr>
            <a:spLocks noGrp="1"/>
          </p:cNvSpPr>
          <p:nvPr>
            <p:ph type="title"/>
          </p:nvPr>
        </p:nvSpPr>
        <p:spPr/>
        <p:txBody>
          <a:bodyPr/>
          <a:lstStyle/>
          <a:p>
            <a:r>
              <a:rPr lang="fr-FR"/>
              <a:t>Modifiez le style du titre</a:t>
            </a:r>
          </a:p>
        </p:txBody>
      </p:sp>
      <p:sp>
        <p:nvSpPr>
          <p:cNvPr id="14" name="Espace réservé du pied de page 13">
            <a:extLst>
              <a:ext uri="{FF2B5EF4-FFF2-40B4-BE49-F238E27FC236}">
                <a16:creationId xmlns:a16="http://schemas.microsoft.com/office/drawing/2014/main" id="{296B6957-0E1D-424C-876E-8C75D5464DE2}"/>
              </a:ext>
            </a:extLst>
          </p:cNvPr>
          <p:cNvSpPr>
            <a:spLocks noGrp="1"/>
          </p:cNvSpPr>
          <p:nvPr>
            <p:ph type="ftr" sz="quarter" idx="12"/>
          </p:nvPr>
        </p:nvSpPr>
        <p:spPr/>
        <p:txBody>
          <a:bodyPr/>
          <a:lstStyle/>
          <a:p>
            <a:r>
              <a:rPr lang="fr-FR"/>
              <a:t>Juin 2020</a:t>
            </a:r>
            <a:endParaRPr lang="fr-FR"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Diapositive de titre 2">
    <p:spTree>
      <p:nvGrpSpPr>
        <p:cNvPr id="1" name=""/>
        <p:cNvGrpSpPr/>
        <p:nvPr/>
      </p:nvGrpSpPr>
      <p:grpSpPr>
        <a:xfrm>
          <a:off x="0" y="0"/>
          <a:ext cx="0" cy="0"/>
          <a:chOff x="0" y="0"/>
          <a:chExt cx="0" cy="0"/>
        </a:xfrm>
      </p:grpSpPr>
      <p:pic>
        <p:nvPicPr>
          <p:cNvPr id="7" name="Image 6"/>
          <p:cNvPicPr>
            <a:picLocks noChangeAspect="1"/>
          </p:cNvPicPr>
          <p:nvPr userDrawn="1"/>
        </p:nvPicPr>
        <p:blipFill>
          <a:blip r:embed="rId2" cstate="print"/>
          <a:stretch>
            <a:fillRect/>
          </a:stretch>
        </p:blipFill>
        <p:spPr>
          <a:xfrm>
            <a:off x="2927648" y="1988840"/>
            <a:ext cx="7573459" cy="3858768"/>
          </a:xfrm>
          <a:prstGeom prst="rect">
            <a:avLst/>
          </a:prstGeom>
        </p:spPr>
      </p:pic>
      <p:sp>
        <p:nvSpPr>
          <p:cNvPr id="2" name="Titre 1"/>
          <p:cNvSpPr>
            <a:spLocks noGrp="1"/>
          </p:cNvSpPr>
          <p:nvPr>
            <p:ph type="ctrTitle"/>
          </p:nvPr>
        </p:nvSpPr>
        <p:spPr>
          <a:xfrm>
            <a:off x="6240016" y="3956400"/>
            <a:ext cx="5092800" cy="698400"/>
          </a:xfrm>
          <a:solidFill>
            <a:schemeClr val="bg1"/>
          </a:solidFill>
        </p:spPr>
        <p:txBody>
          <a:bodyPr lIns="180000" tIns="180000" rIns="180000" bIns="0" anchor="b" anchorCtr="0">
            <a:normAutofit/>
          </a:bodyPr>
          <a:lstStyle>
            <a:lvl1pPr algn="l">
              <a:lnSpc>
                <a:spcPts val="3900"/>
              </a:lnSpc>
              <a:defRPr sz="3900">
                <a:solidFill>
                  <a:schemeClr val="tx2"/>
                </a:solidFill>
              </a:defRPr>
            </a:lvl1pPr>
          </a:lstStyle>
          <a:p>
            <a:r>
              <a:rPr lang="fr-FR"/>
              <a:t>Modifiez le style du titre</a:t>
            </a:r>
          </a:p>
        </p:txBody>
      </p:sp>
      <p:sp>
        <p:nvSpPr>
          <p:cNvPr id="3" name="Sous-titre 2"/>
          <p:cNvSpPr>
            <a:spLocks noGrp="1"/>
          </p:cNvSpPr>
          <p:nvPr>
            <p:ph type="subTitle" idx="1"/>
          </p:nvPr>
        </p:nvSpPr>
        <p:spPr>
          <a:xfrm>
            <a:off x="6264000" y="4654800"/>
            <a:ext cx="5092800" cy="720000"/>
          </a:xfrm>
          <a:solidFill>
            <a:schemeClr val="bg1"/>
          </a:solidFill>
        </p:spPr>
        <p:txBody>
          <a:bodyPr lIns="180000" tIns="0" rIns="180000">
            <a:normAutofit/>
          </a:bodyPr>
          <a:lstStyle>
            <a:lvl1pPr marL="0" indent="0" algn="l">
              <a:lnSpc>
                <a:spcPts val="2700"/>
              </a:lnSpc>
              <a:spcBef>
                <a:spcPts val="0"/>
              </a:spcBef>
              <a:buNone/>
              <a:defRPr sz="2700">
                <a:solidFill>
                  <a:schemeClr val="tx2"/>
                </a:solidFill>
                <a:latin typeface="+mj-lt"/>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fr-FR"/>
              <a:t>Modifiez le style des sous-titres du masque</a:t>
            </a:r>
          </a:p>
        </p:txBody>
      </p:sp>
      <p:pic>
        <p:nvPicPr>
          <p:cNvPr id="5" name="Image 4">
            <a:extLst>
              <a:ext uri="{FF2B5EF4-FFF2-40B4-BE49-F238E27FC236}">
                <a16:creationId xmlns:a16="http://schemas.microsoft.com/office/drawing/2014/main" id="{B95700E8-B58C-495F-A955-53057617295B}"/>
              </a:ext>
            </a:extLst>
          </p:cNvPr>
          <p:cNvPicPr>
            <a:picLocks noChangeAspect="1"/>
          </p:cNvPicPr>
          <p:nvPr userDrawn="1"/>
        </p:nvPicPr>
        <p:blipFill>
          <a:blip r:embed="rId3"/>
          <a:stretch>
            <a:fillRect/>
          </a:stretch>
        </p:blipFill>
        <p:spPr>
          <a:xfrm>
            <a:off x="1631504" y="548680"/>
            <a:ext cx="2670279" cy="999831"/>
          </a:xfrm>
          <a:prstGeom prst="rect">
            <a:avLst/>
          </a:prstGeom>
        </p:spPr>
      </p:pic>
      <p:sp>
        <p:nvSpPr>
          <p:cNvPr id="6" name="Espace réservé du pied de page 5">
            <a:extLst>
              <a:ext uri="{FF2B5EF4-FFF2-40B4-BE49-F238E27FC236}">
                <a16:creationId xmlns:a16="http://schemas.microsoft.com/office/drawing/2014/main" id="{879A6F51-7296-4433-AF96-0560AF98C85B}"/>
              </a:ext>
            </a:extLst>
          </p:cNvPr>
          <p:cNvSpPr>
            <a:spLocks noGrp="1"/>
          </p:cNvSpPr>
          <p:nvPr>
            <p:ph type="ftr" sz="quarter" idx="10"/>
          </p:nvPr>
        </p:nvSpPr>
        <p:spPr/>
        <p:txBody>
          <a:bodyPr/>
          <a:lstStyle/>
          <a:p>
            <a:r>
              <a:rPr lang="fr-FR"/>
              <a:t>Juin 2020</a:t>
            </a:r>
            <a:endParaRPr lang="fr-FR" dirty="0"/>
          </a:p>
        </p:txBody>
      </p:sp>
      <p:sp>
        <p:nvSpPr>
          <p:cNvPr id="9" name="Espace réservé du numéro de diapositive 8">
            <a:extLst>
              <a:ext uri="{FF2B5EF4-FFF2-40B4-BE49-F238E27FC236}">
                <a16:creationId xmlns:a16="http://schemas.microsoft.com/office/drawing/2014/main" id="{C492CC57-76FB-449A-BDB9-FD367975DA7C}"/>
              </a:ext>
            </a:extLst>
          </p:cNvPr>
          <p:cNvSpPr>
            <a:spLocks noGrp="1"/>
          </p:cNvSpPr>
          <p:nvPr>
            <p:ph type="sldNum" sz="quarter" idx="11"/>
          </p:nvPr>
        </p:nvSpPr>
        <p:spPr/>
        <p:txBody>
          <a:bodyPr/>
          <a:lstStyle/>
          <a:p>
            <a:r>
              <a:rPr lang="fr-FR"/>
              <a:t>/ </a:t>
            </a:r>
            <a:fld id="{AE7C2174-615F-415B-A5FE-43E9F22FEFFA}" type="slidenum">
              <a:rPr lang="fr-FR" smtClean="0">
                <a:solidFill>
                  <a:schemeClr val="accent1"/>
                </a:solidFill>
                <a:latin typeface="+mj-lt"/>
              </a:rPr>
              <a:pPr/>
              <a:t>‹N°›</a:t>
            </a:fld>
            <a:endParaRPr lang="fr-FR" dirty="0">
              <a:solidFill>
                <a:schemeClr val="accent1"/>
              </a:solidFill>
              <a:latin typeface="+mj-lt"/>
            </a:endParaRP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6" name="Espace réservé du contenu 5"/>
          <p:cNvSpPr>
            <a:spLocks noGrp="1"/>
          </p:cNvSpPr>
          <p:nvPr>
            <p:ph sz="quarter" idx="12"/>
          </p:nvPr>
        </p:nvSpPr>
        <p:spPr>
          <a:xfrm>
            <a:off x="767409" y="1844824"/>
            <a:ext cx="10965276" cy="4321174"/>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u numéro de diapositive 5"/>
          <p:cNvSpPr>
            <a:spLocks noGrp="1"/>
          </p:cNvSpPr>
          <p:nvPr>
            <p:ph type="sldNum" sz="quarter" idx="4"/>
          </p:nvPr>
        </p:nvSpPr>
        <p:spPr>
          <a:xfrm>
            <a:off x="11358033" y="6367260"/>
            <a:ext cx="374651" cy="180000"/>
          </a:xfrm>
          <a:prstGeom prst="rect">
            <a:avLst/>
          </a:prstGeom>
        </p:spPr>
        <p:txBody>
          <a:bodyPr vert="horz" lIns="0" tIns="0" rIns="0" bIns="0" rtlCol="0" anchor="ctr"/>
          <a:lstStyle>
            <a:lvl1pPr algn="r">
              <a:defRPr sz="1000">
                <a:solidFill>
                  <a:schemeClr val="tx1">
                    <a:tint val="75000"/>
                  </a:schemeClr>
                </a:solidFill>
              </a:defRPr>
            </a:lvl1pPr>
          </a:lstStyle>
          <a:p>
            <a:r>
              <a:rPr lang="fr-FR"/>
              <a:t>/ </a:t>
            </a:r>
            <a:fld id="{AE7C2174-615F-415B-A5FE-43E9F22FEFFA}" type="slidenum">
              <a:rPr lang="fr-FR" smtClean="0">
                <a:solidFill>
                  <a:schemeClr val="accent1"/>
                </a:solidFill>
                <a:latin typeface="+mj-lt"/>
              </a:rPr>
              <a:pPr/>
              <a:t>‹N°›</a:t>
            </a:fld>
            <a:endParaRPr lang="fr-FR">
              <a:solidFill>
                <a:schemeClr val="accent1"/>
              </a:solidFill>
              <a:latin typeface="+mj-lt"/>
            </a:endParaRPr>
          </a:p>
        </p:txBody>
      </p:sp>
      <p:sp>
        <p:nvSpPr>
          <p:cNvPr id="5" name="Espace réservé du pied de page 4">
            <a:extLst>
              <a:ext uri="{FF2B5EF4-FFF2-40B4-BE49-F238E27FC236}">
                <a16:creationId xmlns:a16="http://schemas.microsoft.com/office/drawing/2014/main" id="{F89793B8-F3C3-4073-83E5-118884BD7DEE}"/>
              </a:ext>
            </a:extLst>
          </p:cNvPr>
          <p:cNvSpPr>
            <a:spLocks noGrp="1"/>
          </p:cNvSpPr>
          <p:nvPr>
            <p:ph type="ftr" sz="quarter" idx="13"/>
          </p:nvPr>
        </p:nvSpPr>
        <p:spPr/>
        <p:txBody>
          <a:bodyPr/>
          <a:lstStyle/>
          <a:p>
            <a:r>
              <a:rPr lang="fr-FR"/>
              <a:t>Juin 2020</a:t>
            </a:r>
            <a:endParaRPr lang="fr-FR"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6" name="Espace réservé du contenu 5"/>
          <p:cNvSpPr>
            <a:spLocks noGrp="1"/>
          </p:cNvSpPr>
          <p:nvPr>
            <p:ph sz="quarter" idx="12"/>
          </p:nvPr>
        </p:nvSpPr>
        <p:spPr>
          <a:xfrm>
            <a:off x="839416" y="1700808"/>
            <a:ext cx="5256584" cy="4321175"/>
          </a:xfrm>
        </p:spPr>
        <p:txBody>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8" name="Espace réservé du contenu 7"/>
          <p:cNvSpPr>
            <a:spLocks noGrp="1"/>
          </p:cNvSpPr>
          <p:nvPr>
            <p:ph sz="quarter" idx="13"/>
          </p:nvPr>
        </p:nvSpPr>
        <p:spPr>
          <a:xfrm>
            <a:off x="6456040" y="1715095"/>
            <a:ext cx="5276644" cy="43211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u numéro de diapositive 5"/>
          <p:cNvSpPr>
            <a:spLocks noGrp="1"/>
          </p:cNvSpPr>
          <p:nvPr>
            <p:ph type="sldNum" sz="quarter" idx="4"/>
          </p:nvPr>
        </p:nvSpPr>
        <p:spPr>
          <a:xfrm>
            <a:off x="11358033" y="6367260"/>
            <a:ext cx="374651" cy="180000"/>
          </a:xfrm>
          <a:prstGeom prst="rect">
            <a:avLst/>
          </a:prstGeom>
        </p:spPr>
        <p:txBody>
          <a:bodyPr vert="horz" lIns="0" tIns="0" rIns="0" bIns="0" rtlCol="0" anchor="ctr"/>
          <a:lstStyle>
            <a:lvl1pPr algn="r">
              <a:defRPr sz="1000">
                <a:solidFill>
                  <a:schemeClr val="tx1">
                    <a:tint val="75000"/>
                  </a:schemeClr>
                </a:solidFill>
              </a:defRPr>
            </a:lvl1pPr>
          </a:lstStyle>
          <a:p>
            <a:r>
              <a:rPr lang="fr-FR"/>
              <a:t>/ </a:t>
            </a:r>
            <a:fld id="{AE7C2174-615F-415B-A5FE-43E9F22FEFFA}" type="slidenum">
              <a:rPr lang="fr-FR" smtClean="0">
                <a:solidFill>
                  <a:schemeClr val="accent1"/>
                </a:solidFill>
                <a:latin typeface="+mj-lt"/>
              </a:rPr>
              <a:pPr/>
              <a:t>‹N°›</a:t>
            </a:fld>
            <a:endParaRPr lang="fr-FR">
              <a:solidFill>
                <a:schemeClr val="accent1"/>
              </a:solidFill>
              <a:latin typeface="+mj-lt"/>
            </a:endParaRPr>
          </a:p>
        </p:txBody>
      </p:sp>
      <p:sp>
        <p:nvSpPr>
          <p:cNvPr id="4" name="Espace réservé du pied de page 3">
            <a:extLst>
              <a:ext uri="{FF2B5EF4-FFF2-40B4-BE49-F238E27FC236}">
                <a16:creationId xmlns:a16="http://schemas.microsoft.com/office/drawing/2014/main" id="{9E83F35E-5FF1-44BB-A039-64F1FA746B9F}"/>
              </a:ext>
            </a:extLst>
          </p:cNvPr>
          <p:cNvSpPr>
            <a:spLocks noGrp="1"/>
          </p:cNvSpPr>
          <p:nvPr>
            <p:ph type="ftr" sz="quarter" idx="14"/>
          </p:nvPr>
        </p:nvSpPr>
        <p:spPr/>
        <p:txBody>
          <a:bodyPr/>
          <a:lstStyle/>
          <a:p>
            <a:r>
              <a:rPr lang="fr-FR"/>
              <a:t>Juin 2020</a:t>
            </a:r>
            <a:endParaRPr lang="fr-FR"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re et contenu + Mise en exergu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6" name="Espace réservé du contenu 5"/>
          <p:cNvSpPr>
            <a:spLocks noGrp="1"/>
          </p:cNvSpPr>
          <p:nvPr>
            <p:ph sz="quarter" idx="12"/>
          </p:nvPr>
        </p:nvSpPr>
        <p:spPr>
          <a:xfrm>
            <a:off x="820207" y="1772816"/>
            <a:ext cx="10912477" cy="363759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8" name="Espace réservé du texte 7"/>
          <p:cNvSpPr>
            <a:spLocks noGrp="1"/>
          </p:cNvSpPr>
          <p:nvPr>
            <p:ph type="body" sz="quarter" idx="13" hasCustomPrompt="1"/>
          </p:nvPr>
        </p:nvSpPr>
        <p:spPr>
          <a:xfrm>
            <a:off x="820207" y="5647208"/>
            <a:ext cx="10912477" cy="504825"/>
          </a:xfrm>
        </p:spPr>
        <p:txBody>
          <a:bodyPr>
            <a:normAutofit/>
          </a:bodyPr>
          <a:lstStyle>
            <a:lvl1pPr>
              <a:buFontTx/>
              <a:buNone/>
              <a:defRPr sz="1600" baseline="0">
                <a:solidFill>
                  <a:schemeClr val="accent3"/>
                </a:solidFill>
              </a:defRPr>
            </a:lvl1pPr>
          </a:lstStyle>
          <a:p>
            <a:pPr lvl="0"/>
            <a:r>
              <a:rPr lang="fr-FR"/>
              <a:t>Mise en exergue (citation, idée clé, etc.)</a:t>
            </a:r>
          </a:p>
        </p:txBody>
      </p:sp>
      <p:sp>
        <p:nvSpPr>
          <p:cNvPr id="7" name="Espace réservé du numéro de diapositive 5"/>
          <p:cNvSpPr>
            <a:spLocks noGrp="1"/>
          </p:cNvSpPr>
          <p:nvPr>
            <p:ph type="sldNum" sz="quarter" idx="4"/>
          </p:nvPr>
        </p:nvSpPr>
        <p:spPr>
          <a:xfrm>
            <a:off x="11358033" y="6367260"/>
            <a:ext cx="374651" cy="180000"/>
          </a:xfrm>
          <a:prstGeom prst="rect">
            <a:avLst/>
          </a:prstGeom>
        </p:spPr>
        <p:txBody>
          <a:bodyPr vert="horz" lIns="0" tIns="0" rIns="0" bIns="0" rtlCol="0" anchor="ctr"/>
          <a:lstStyle>
            <a:lvl1pPr algn="r">
              <a:defRPr sz="1000">
                <a:solidFill>
                  <a:schemeClr val="tx1">
                    <a:tint val="75000"/>
                  </a:schemeClr>
                </a:solidFill>
              </a:defRPr>
            </a:lvl1pPr>
          </a:lstStyle>
          <a:p>
            <a:r>
              <a:rPr lang="fr-FR"/>
              <a:t>/ </a:t>
            </a:r>
            <a:fld id="{AE7C2174-615F-415B-A5FE-43E9F22FEFFA}" type="slidenum">
              <a:rPr lang="fr-FR" smtClean="0">
                <a:solidFill>
                  <a:schemeClr val="accent1"/>
                </a:solidFill>
                <a:latin typeface="+mj-lt"/>
              </a:rPr>
              <a:pPr/>
              <a:t>‹N°›</a:t>
            </a:fld>
            <a:endParaRPr lang="fr-FR">
              <a:solidFill>
                <a:schemeClr val="accent1"/>
              </a:solidFill>
              <a:latin typeface="+mj-lt"/>
            </a:endParaRPr>
          </a:p>
        </p:txBody>
      </p:sp>
      <p:sp>
        <p:nvSpPr>
          <p:cNvPr id="4" name="Espace réservé du pied de page 3">
            <a:extLst>
              <a:ext uri="{FF2B5EF4-FFF2-40B4-BE49-F238E27FC236}">
                <a16:creationId xmlns:a16="http://schemas.microsoft.com/office/drawing/2014/main" id="{2D61AC12-4498-4B12-9950-0B799B649C37}"/>
              </a:ext>
            </a:extLst>
          </p:cNvPr>
          <p:cNvSpPr>
            <a:spLocks noGrp="1"/>
          </p:cNvSpPr>
          <p:nvPr>
            <p:ph type="ftr" sz="quarter" idx="14"/>
          </p:nvPr>
        </p:nvSpPr>
        <p:spPr/>
        <p:txBody>
          <a:bodyPr/>
          <a:lstStyle/>
          <a:p>
            <a:r>
              <a:rPr lang="fr-FR"/>
              <a:t>Juin 2020</a:t>
            </a:r>
            <a:endParaRPr lang="fr-FR" dirty="0"/>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847864" y="340409"/>
            <a:ext cx="6884821" cy="890514"/>
          </a:xfrm>
          <a:prstGeom prst="rect">
            <a:avLst/>
          </a:prstGeom>
        </p:spPr>
        <p:txBody>
          <a:bodyPr vert="horz" lIns="0" tIns="0" rIns="0" bIns="0" rtlCol="0" anchor="b" anchorCtr="0">
            <a:noAutofit/>
          </a:bodyPr>
          <a:lstStyle/>
          <a:p>
            <a:r>
              <a:rPr lang="fr-FR"/>
              <a:t>Cliquez pour modifier le style du titre</a:t>
            </a:r>
          </a:p>
        </p:txBody>
      </p:sp>
      <p:sp>
        <p:nvSpPr>
          <p:cNvPr id="3" name="Espace réservé du texte 2"/>
          <p:cNvSpPr>
            <a:spLocks noGrp="1"/>
          </p:cNvSpPr>
          <p:nvPr>
            <p:ph type="body" idx="1"/>
          </p:nvPr>
        </p:nvSpPr>
        <p:spPr>
          <a:xfrm>
            <a:off x="911179" y="1915901"/>
            <a:ext cx="10821505" cy="3975286"/>
          </a:xfrm>
          <a:prstGeom prst="rect">
            <a:avLst/>
          </a:prstGeom>
        </p:spPr>
        <p:txBody>
          <a:bodyPr vert="horz" lIns="0" tIns="0" rIns="0" bIns="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numéro de diapositive 5"/>
          <p:cNvSpPr>
            <a:spLocks noGrp="1"/>
          </p:cNvSpPr>
          <p:nvPr>
            <p:ph type="sldNum" sz="quarter" idx="4"/>
          </p:nvPr>
        </p:nvSpPr>
        <p:spPr>
          <a:xfrm>
            <a:off x="11358033" y="6337221"/>
            <a:ext cx="374651" cy="180000"/>
          </a:xfrm>
          <a:prstGeom prst="rect">
            <a:avLst/>
          </a:prstGeom>
        </p:spPr>
        <p:txBody>
          <a:bodyPr vert="horz" lIns="0" tIns="0" rIns="0" bIns="0" rtlCol="0" anchor="ctr"/>
          <a:lstStyle>
            <a:lvl1pPr algn="r">
              <a:defRPr sz="1000">
                <a:solidFill>
                  <a:schemeClr val="tx1">
                    <a:tint val="75000"/>
                  </a:schemeClr>
                </a:solidFill>
              </a:defRPr>
            </a:lvl1pPr>
          </a:lstStyle>
          <a:p>
            <a:r>
              <a:rPr lang="fr-FR" dirty="0"/>
              <a:t>/ </a:t>
            </a:r>
            <a:fld id="{AE7C2174-615F-415B-A5FE-43E9F22FEFFA}" type="slidenum">
              <a:rPr lang="fr-FR" smtClean="0">
                <a:solidFill>
                  <a:schemeClr val="accent1"/>
                </a:solidFill>
                <a:latin typeface="+mj-lt"/>
              </a:rPr>
              <a:pPr/>
              <a:t>‹N°›</a:t>
            </a:fld>
            <a:endParaRPr lang="fr-FR" dirty="0">
              <a:solidFill>
                <a:schemeClr val="accent1"/>
              </a:solidFill>
              <a:latin typeface="+mj-lt"/>
            </a:endParaRPr>
          </a:p>
        </p:txBody>
      </p:sp>
      <p:cxnSp>
        <p:nvCxnSpPr>
          <p:cNvPr id="7" name="Connecteur droit 6"/>
          <p:cNvCxnSpPr/>
          <p:nvPr userDrawn="1"/>
        </p:nvCxnSpPr>
        <p:spPr>
          <a:xfrm>
            <a:off x="814921" y="6309320"/>
            <a:ext cx="10917767"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ZoneTexte 7"/>
          <p:cNvSpPr txBox="1"/>
          <p:nvPr userDrawn="1"/>
        </p:nvSpPr>
        <p:spPr>
          <a:xfrm>
            <a:off x="777407" y="6351524"/>
            <a:ext cx="6038673" cy="195718"/>
          </a:xfrm>
          <a:prstGeom prst="rect">
            <a:avLst/>
          </a:prstGeom>
          <a:noFill/>
        </p:spPr>
        <p:txBody>
          <a:bodyPr wrap="square" lIns="0" tIns="0" rIns="0" bIns="0" rtlCol="0">
            <a:noAutofit/>
          </a:bodyPr>
          <a:lstStyle/>
          <a:p>
            <a:r>
              <a:rPr lang="fr-FR" sz="1151" i="1" dirty="0">
                <a:solidFill>
                  <a:schemeClr val="accent1"/>
                </a:solidFill>
              </a:rPr>
              <a:t>Partageons nos expériences et adaptons nos organisations aux défis de demain</a:t>
            </a:r>
          </a:p>
        </p:txBody>
      </p:sp>
      <p:sp>
        <p:nvSpPr>
          <p:cNvPr id="10" name="Rectangle 9"/>
          <p:cNvSpPr>
            <a:spLocks noChangeAspect="1"/>
          </p:cNvSpPr>
          <p:nvPr userDrawn="1"/>
        </p:nvSpPr>
        <p:spPr>
          <a:xfrm>
            <a:off x="421992" y="6317208"/>
            <a:ext cx="240000" cy="180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a:p>
        </p:txBody>
      </p:sp>
      <p:pic>
        <p:nvPicPr>
          <p:cNvPr id="9" name="Image 8" descr="Une image contenant dessin, alimentation&#10;&#10;Description générée automatiquement">
            <a:extLst>
              <a:ext uri="{FF2B5EF4-FFF2-40B4-BE49-F238E27FC236}">
                <a16:creationId xmlns:a16="http://schemas.microsoft.com/office/drawing/2014/main" id="{ECCEF24B-9B27-42D6-B0BF-8AEED96672DE}"/>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119336" y="83440"/>
            <a:ext cx="1545336" cy="1545336"/>
          </a:xfrm>
          <a:prstGeom prst="rect">
            <a:avLst/>
          </a:prstGeom>
        </p:spPr>
      </p:pic>
      <p:cxnSp>
        <p:nvCxnSpPr>
          <p:cNvPr id="12" name="Connecteur droit 11">
            <a:extLst>
              <a:ext uri="{FF2B5EF4-FFF2-40B4-BE49-F238E27FC236}">
                <a16:creationId xmlns:a16="http://schemas.microsoft.com/office/drawing/2014/main" id="{AEA6DADE-0A2B-4DEC-B9E6-5C15206CB019}"/>
              </a:ext>
            </a:extLst>
          </p:cNvPr>
          <p:cNvCxnSpPr>
            <a:cxnSpLocks/>
          </p:cNvCxnSpPr>
          <p:nvPr userDrawn="1"/>
        </p:nvCxnSpPr>
        <p:spPr>
          <a:xfrm flipV="1">
            <a:off x="1664672" y="1437828"/>
            <a:ext cx="10068012" cy="18931"/>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18" name="Espace réservé du pied de page 17">
            <a:extLst>
              <a:ext uri="{FF2B5EF4-FFF2-40B4-BE49-F238E27FC236}">
                <a16:creationId xmlns:a16="http://schemas.microsoft.com/office/drawing/2014/main" id="{4B7B07B2-0541-457B-8927-AD99261A1B02}"/>
              </a:ext>
            </a:extLst>
          </p:cNvPr>
          <p:cNvSpPr>
            <a:spLocks noGrp="1"/>
          </p:cNvSpPr>
          <p:nvPr>
            <p:ph type="ftr" sz="quarter" idx="3"/>
          </p:nvPr>
        </p:nvSpPr>
        <p:spPr>
          <a:xfrm>
            <a:off x="6096000" y="6330792"/>
            <a:ext cx="4114800" cy="233094"/>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dirty="0"/>
              <a:t>Juin 2020</a:t>
            </a:r>
          </a:p>
        </p:txBody>
      </p:sp>
    </p:spTree>
  </p:cSld>
  <p:clrMap bg1="lt1" tx1="dk1" bg2="lt2" tx2="dk2" accent1="accent1" accent2="accent2" accent3="accent3" accent4="accent4" accent5="accent5" accent6="accent6" hlink="hlink" folHlink="folHlink"/>
  <p:sldLayoutIdLst>
    <p:sldLayoutId id="2147483649" r:id="rId1"/>
    <p:sldLayoutId id="2147483653" r:id="rId2"/>
    <p:sldLayoutId id="2147483650" r:id="rId3"/>
    <p:sldLayoutId id="2147483651" r:id="rId4"/>
    <p:sldLayoutId id="2147483652" r:id="rId5"/>
  </p:sldLayoutIdLst>
  <p:transition>
    <p:fade/>
  </p:transition>
  <p:hf hdr="0" dt="0"/>
  <p:txStyles>
    <p:titleStyle>
      <a:lvl1pPr algn="r" defTabSz="914377" rtl="0" eaLnBrk="1" latinLnBrk="0" hangingPunct="1">
        <a:lnSpc>
          <a:spcPts val="3500"/>
        </a:lnSpc>
        <a:spcBef>
          <a:spcPct val="0"/>
        </a:spcBef>
        <a:buNone/>
        <a:defRPr sz="3500" kern="1200">
          <a:solidFill>
            <a:schemeClr val="tx2"/>
          </a:solidFill>
          <a:latin typeface="+mj-lt"/>
          <a:ea typeface="+mj-ea"/>
          <a:cs typeface="+mj-cs"/>
        </a:defRPr>
      </a:lvl1pPr>
    </p:titleStyle>
    <p:bodyStyle>
      <a:lvl1pPr marL="182558" indent="-182558" algn="l" defTabSz="914377" rtl="0" eaLnBrk="1" latinLnBrk="0" hangingPunct="1">
        <a:spcBef>
          <a:spcPts val="1200"/>
        </a:spcBef>
        <a:buClr>
          <a:schemeClr val="accent1"/>
        </a:buClr>
        <a:buFont typeface="Arial" pitchFamily="34" charset="0"/>
        <a:buChar char="•"/>
        <a:defRPr sz="2000" b="1" kern="1200">
          <a:solidFill>
            <a:schemeClr val="tx1"/>
          </a:solidFill>
          <a:latin typeface="+mn-lt"/>
          <a:ea typeface="+mn-ea"/>
          <a:cs typeface="+mn-cs"/>
        </a:defRPr>
      </a:lvl1pPr>
      <a:lvl2pPr marL="182558" indent="0" algn="l" defTabSz="914377" rtl="0" eaLnBrk="1" latinLnBrk="0" hangingPunct="1">
        <a:spcBef>
          <a:spcPts val="600"/>
        </a:spcBef>
        <a:buFontTx/>
        <a:buNone/>
        <a:defRPr sz="1800" kern="1200" baseline="0">
          <a:solidFill>
            <a:schemeClr val="accent1"/>
          </a:solidFill>
          <a:latin typeface="+mn-lt"/>
          <a:ea typeface="+mn-ea"/>
          <a:cs typeface="+mn-cs"/>
        </a:defRPr>
      </a:lvl2pPr>
      <a:lvl3pPr marL="182558" indent="0" algn="l" defTabSz="914377" rtl="0" eaLnBrk="1" latinLnBrk="0" hangingPunct="1">
        <a:spcBef>
          <a:spcPts val="300"/>
        </a:spcBef>
        <a:buFontTx/>
        <a:buNone/>
        <a:defRPr sz="1600" kern="1200">
          <a:solidFill>
            <a:schemeClr val="tx1"/>
          </a:solidFill>
          <a:latin typeface="+mn-lt"/>
          <a:ea typeface="+mn-ea"/>
          <a:cs typeface="+mn-cs"/>
        </a:defRPr>
      </a:lvl3pPr>
      <a:lvl4pPr marL="717533" indent="-176209" algn="l" defTabSz="914377" rtl="0" eaLnBrk="1" latinLnBrk="0" hangingPunct="1">
        <a:spcBef>
          <a:spcPts val="200"/>
        </a:spcBef>
        <a:buClr>
          <a:schemeClr val="accent1"/>
        </a:buClr>
        <a:buFont typeface="Arial" pitchFamily="34" charset="0"/>
        <a:buChar char="•"/>
        <a:defRPr sz="1600" kern="1200">
          <a:solidFill>
            <a:schemeClr val="tx1"/>
          </a:solidFill>
          <a:latin typeface="+mn-lt"/>
          <a:ea typeface="+mn-ea"/>
          <a:cs typeface="+mn-cs"/>
        </a:defRPr>
      </a:lvl4pPr>
      <a:lvl5pPr marL="900091" indent="-182558" algn="l" defTabSz="914377" rtl="0" eaLnBrk="1" latinLnBrk="0" hangingPunct="1">
        <a:spcBef>
          <a:spcPts val="100"/>
        </a:spcBef>
        <a:buFont typeface="Arial" pitchFamily="34" charset="0"/>
        <a:buChar char="-"/>
        <a:defRPr sz="15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288021" y="4077072"/>
            <a:ext cx="5070011" cy="720080"/>
          </a:xfrm>
        </p:spPr>
        <p:txBody>
          <a:bodyPr>
            <a:normAutofit/>
          </a:bodyPr>
          <a:lstStyle/>
          <a:p>
            <a:r>
              <a:rPr lang="fr-FR" dirty="0"/>
              <a:t>Titre</a:t>
            </a:r>
          </a:p>
        </p:txBody>
      </p:sp>
      <p:sp>
        <p:nvSpPr>
          <p:cNvPr id="3" name="Sous-titre 2"/>
          <p:cNvSpPr>
            <a:spLocks noGrp="1"/>
          </p:cNvSpPr>
          <p:nvPr>
            <p:ph type="subTitle" idx="1"/>
          </p:nvPr>
        </p:nvSpPr>
        <p:spPr/>
        <p:txBody>
          <a:bodyPr/>
          <a:lstStyle/>
          <a:p>
            <a:r>
              <a:rPr lang="fr-FR" dirty="0"/>
              <a:t>Sous-titre</a:t>
            </a:r>
          </a:p>
        </p:txBody>
      </p:sp>
      <p:sp>
        <p:nvSpPr>
          <p:cNvPr id="4" name="ZoneTexte 3"/>
          <p:cNvSpPr txBox="1"/>
          <p:nvPr/>
        </p:nvSpPr>
        <p:spPr>
          <a:xfrm>
            <a:off x="6240002" y="5257800"/>
            <a:ext cx="3802525" cy="619472"/>
          </a:xfrm>
          <a:prstGeom prst="rect">
            <a:avLst/>
          </a:prstGeom>
          <a:solidFill>
            <a:schemeClr val="bg1"/>
          </a:solidFill>
        </p:spPr>
        <p:txBody>
          <a:bodyPr wrap="square" lIns="180000" tIns="0" rIns="0" bIns="0" rtlCol="0">
            <a:noAutofit/>
          </a:bodyPr>
          <a:lstStyle/>
          <a:p>
            <a:r>
              <a:rPr lang="fr-FR" sz="1300" dirty="0">
                <a:solidFill>
                  <a:schemeClr val="accent3"/>
                </a:solidFill>
              </a:rPr>
              <a:t>2</a:t>
            </a:r>
            <a:r>
              <a:rPr lang="fr-FR" sz="1300" baseline="30000" dirty="0">
                <a:solidFill>
                  <a:schemeClr val="accent3"/>
                </a:solidFill>
              </a:rPr>
              <a:t>e</a:t>
            </a:r>
            <a:r>
              <a:rPr lang="fr-FR" sz="1300" dirty="0">
                <a:solidFill>
                  <a:schemeClr val="accent3"/>
                </a:solidFill>
              </a:rPr>
              <a:t> sous-titre le cas échéant</a:t>
            </a:r>
          </a:p>
        </p:txBody>
      </p:sp>
      <p:sp>
        <p:nvSpPr>
          <p:cNvPr id="6" name="Espace réservé du pied de page 5">
            <a:extLst>
              <a:ext uri="{FF2B5EF4-FFF2-40B4-BE49-F238E27FC236}">
                <a16:creationId xmlns:a16="http://schemas.microsoft.com/office/drawing/2014/main" id="{54D7376B-DC2D-4695-8408-488DA36895E8}"/>
              </a:ext>
            </a:extLst>
          </p:cNvPr>
          <p:cNvSpPr>
            <a:spLocks noGrp="1"/>
          </p:cNvSpPr>
          <p:nvPr>
            <p:ph type="ftr" sz="quarter" idx="12"/>
          </p:nvPr>
        </p:nvSpPr>
        <p:spPr/>
        <p:txBody>
          <a:bodyPr/>
          <a:lstStyle/>
          <a:p>
            <a:r>
              <a:rPr lang="fr-FR"/>
              <a:t>Juin 2020</a:t>
            </a:r>
            <a:endParaRPr lang="fr-FR" dirty="0"/>
          </a:p>
        </p:txBody>
      </p:sp>
      <p:sp>
        <p:nvSpPr>
          <p:cNvPr id="7" name="Espace réservé du numéro de diapositive 6">
            <a:extLst>
              <a:ext uri="{FF2B5EF4-FFF2-40B4-BE49-F238E27FC236}">
                <a16:creationId xmlns:a16="http://schemas.microsoft.com/office/drawing/2014/main" id="{6FB55DCB-1019-4FE4-9DAD-796BADED407B}"/>
              </a:ext>
            </a:extLst>
          </p:cNvPr>
          <p:cNvSpPr>
            <a:spLocks noGrp="1"/>
          </p:cNvSpPr>
          <p:nvPr>
            <p:ph type="sldNum" sz="quarter" idx="11"/>
          </p:nvPr>
        </p:nvSpPr>
        <p:spPr/>
        <p:txBody>
          <a:bodyPr/>
          <a:lstStyle/>
          <a:p>
            <a:r>
              <a:rPr lang="fr-FR"/>
              <a:t>/ </a:t>
            </a:r>
            <a:fld id="{AE7C2174-615F-415B-A5FE-43E9F22FEFFA}" type="slidenum">
              <a:rPr lang="fr-FR" smtClean="0">
                <a:solidFill>
                  <a:schemeClr val="accent1"/>
                </a:solidFill>
                <a:latin typeface="+mj-lt"/>
              </a:rPr>
              <a:pPr/>
              <a:t>1</a:t>
            </a:fld>
            <a:endParaRPr lang="fr-FR" dirty="0">
              <a:solidFill>
                <a:schemeClr val="accent1"/>
              </a:solidFill>
              <a:latin typeface="+mj-lt"/>
            </a:endParaRP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a:t>Titre</a:t>
            </a:r>
          </a:p>
        </p:txBody>
      </p:sp>
      <p:sp>
        <p:nvSpPr>
          <p:cNvPr id="3" name="Sous-titre 2"/>
          <p:cNvSpPr>
            <a:spLocks noGrp="1"/>
          </p:cNvSpPr>
          <p:nvPr>
            <p:ph type="subTitle" idx="1"/>
          </p:nvPr>
        </p:nvSpPr>
        <p:spPr/>
        <p:txBody>
          <a:bodyPr/>
          <a:lstStyle/>
          <a:p>
            <a:r>
              <a:rPr lang="fr-FR" dirty="0"/>
              <a:t>Sous-titre</a:t>
            </a:r>
          </a:p>
        </p:txBody>
      </p:sp>
      <p:sp>
        <p:nvSpPr>
          <p:cNvPr id="5" name="ZoneTexte 4"/>
          <p:cNvSpPr txBox="1"/>
          <p:nvPr/>
        </p:nvSpPr>
        <p:spPr>
          <a:xfrm>
            <a:off x="6240002" y="5140800"/>
            <a:ext cx="3802525" cy="376432"/>
          </a:xfrm>
          <a:prstGeom prst="rect">
            <a:avLst/>
          </a:prstGeom>
          <a:solidFill>
            <a:schemeClr val="bg1"/>
          </a:solidFill>
        </p:spPr>
        <p:txBody>
          <a:bodyPr wrap="square" lIns="180000" tIns="0" rIns="0" bIns="0" rtlCol="0">
            <a:noAutofit/>
          </a:bodyPr>
          <a:lstStyle/>
          <a:p>
            <a:r>
              <a:rPr lang="fr-FR" sz="1300" dirty="0">
                <a:solidFill>
                  <a:schemeClr val="accent3"/>
                </a:solidFill>
              </a:rPr>
              <a:t>2</a:t>
            </a:r>
            <a:r>
              <a:rPr lang="fr-FR" sz="1300" baseline="30000" dirty="0">
                <a:solidFill>
                  <a:schemeClr val="accent3"/>
                </a:solidFill>
              </a:rPr>
              <a:t>e</a:t>
            </a:r>
            <a:r>
              <a:rPr lang="fr-FR" sz="1300" dirty="0">
                <a:solidFill>
                  <a:schemeClr val="accent3"/>
                </a:solidFill>
              </a:rPr>
              <a:t> sous-titre le cas échéant</a:t>
            </a:r>
          </a:p>
        </p:txBody>
      </p:sp>
      <p:sp>
        <p:nvSpPr>
          <p:cNvPr id="6" name="Espace réservé du pied de page 5">
            <a:extLst>
              <a:ext uri="{FF2B5EF4-FFF2-40B4-BE49-F238E27FC236}">
                <a16:creationId xmlns:a16="http://schemas.microsoft.com/office/drawing/2014/main" id="{0CDB4C8E-DB26-48EC-A2E5-1A6F357CEFFB}"/>
              </a:ext>
            </a:extLst>
          </p:cNvPr>
          <p:cNvSpPr>
            <a:spLocks noGrp="1"/>
          </p:cNvSpPr>
          <p:nvPr>
            <p:ph type="ftr" sz="quarter" idx="10"/>
          </p:nvPr>
        </p:nvSpPr>
        <p:spPr/>
        <p:txBody>
          <a:bodyPr/>
          <a:lstStyle/>
          <a:p>
            <a:r>
              <a:rPr lang="fr-FR"/>
              <a:t>Juin 2020</a:t>
            </a:r>
            <a:endParaRPr lang="fr-FR" dirty="0"/>
          </a:p>
        </p:txBody>
      </p:sp>
      <p:sp>
        <p:nvSpPr>
          <p:cNvPr id="7" name="Espace réservé du numéro de diapositive 6">
            <a:extLst>
              <a:ext uri="{FF2B5EF4-FFF2-40B4-BE49-F238E27FC236}">
                <a16:creationId xmlns:a16="http://schemas.microsoft.com/office/drawing/2014/main" id="{C0A4DBCC-3C08-4EE0-875C-5FA3574FC0BF}"/>
              </a:ext>
            </a:extLst>
          </p:cNvPr>
          <p:cNvSpPr>
            <a:spLocks noGrp="1"/>
          </p:cNvSpPr>
          <p:nvPr>
            <p:ph type="sldNum" sz="quarter" idx="11"/>
          </p:nvPr>
        </p:nvSpPr>
        <p:spPr/>
        <p:txBody>
          <a:bodyPr/>
          <a:lstStyle/>
          <a:p>
            <a:r>
              <a:rPr lang="fr-FR"/>
              <a:t>/ </a:t>
            </a:r>
            <a:fld id="{AE7C2174-615F-415B-A5FE-43E9F22FEFFA}" type="slidenum">
              <a:rPr lang="fr-FR" smtClean="0">
                <a:solidFill>
                  <a:schemeClr val="accent1"/>
                </a:solidFill>
                <a:latin typeface="+mj-lt"/>
              </a:rPr>
              <a:pPr/>
              <a:t>2</a:t>
            </a:fld>
            <a:endParaRPr lang="fr-FR" dirty="0">
              <a:solidFill>
                <a:schemeClr val="accent1"/>
              </a:solidFill>
              <a:latin typeface="+mj-lt"/>
            </a:endParaRP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4" name="Espace réservé du contenu 3"/>
          <p:cNvSpPr>
            <a:spLocks noGrp="1"/>
          </p:cNvSpPr>
          <p:nvPr>
            <p:ph sz="quarter" idx="12"/>
          </p:nvPr>
        </p:nvSpPr>
        <p:spPr/>
        <p:txBody>
          <a:bodyPr/>
          <a:lstStyle/>
          <a:p>
            <a:r>
              <a:rPr lang="fr-FR" dirty="0"/>
              <a:t>Premier niveau de liste (titre 1)</a:t>
            </a:r>
          </a:p>
          <a:p>
            <a:pPr lvl="1"/>
            <a:r>
              <a:rPr lang="fr-FR" dirty="0"/>
              <a:t>Deuxième niveau de liste (titre 2)</a:t>
            </a:r>
          </a:p>
          <a:p>
            <a:pPr lvl="2"/>
            <a:r>
              <a:rPr lang="fr-FR" dirty="0"/>
              <a:t>Troisième niveau de liste (texte courant)</a:t>
            </a:r>
          </a:p>
          <a:p>
            <a:pPr lvl="3"/>
            <a:r>
              <a:rPr lang="fr-FR" dirty="0"/>
              <a:t>Quatrième niveau de liste (puce 1)</a:t>
            </a:r>
          </a:p>
          <a:p>
            <a:pPr lvl="4"/>
            <a:r>
              <a:rPr lang="fr-FR" dirty="0"/>
              <a:t>Cinquième niveau de liste (puce 2)</a:t>
            </a:r>
          </a:p>
          <a:p>
            <a:r>
              <a:rPr lang="fr-FR" dirty="0"/>
              <a:t>Premier niveau de liste (titre 1)</a:t>
            </a:r>
          </a:p>
          <a:p>
            <a:pPr lvl="1"/>
            <a:r>
              <a:rPr lang="fr-FR" dirty="0"/>
              <a:t>Deuxième niveau de liste (titre 2)</a:t>
            </a:r>
          </a:p>
          <a:p>
            <a:pPr lvl="2"/>
            <a:r>
              <a:rPr lang="fr-FR" dirty="0"/>
              <a:t>Troisième niveau de liste (texte courant)</a:t>
            </a:r>
          </a:p>
          <a:p>
            <a:pPr lvl="3"/>
            <a:r>
              <a:rPr lang="fr-FR" dirty="0"/>
              <a:t>Quatrième niveau de liste (puce 1)</a:t>
            </a:r>
          </a:p>
          <a:p>
            <a:pPr lvl="4"/>
            <a:r>
              <a:rPr lang="fr-FR" dirty="0"/>
              <a:t>Cinquième niveau de liste (puce 2)</a:t>
            </a:r>
          </a:p>
        </p:txBody>
      </p:sp>
      <p:graphicFrame>
        <p:nvGraphicFramePr>
          <p:cNvPr id="7" name="Espace réservé du contenu 15"/>
          <p:cNvGraphicFramePr>
            <a:graphicFrameLocks noGrp="1"/>
          </p:cNvGraphicFramePr>
          <p:nvPr>
            <p:ph sz="quarter" idx="13"/>
          </p:nvPr>
        </p:nvGraphicFramePr>
        <p:xfrm>
          <a:off x="6543675" y="1628775"/>
          <a:ext cx="3779840" cy="1854200"/>
        </p:xfrm>
        <a:graphic>
          <a:graphicData uri="http://schemas.openxmlformats.org/drawingml/2006/table">
            <a:tbl>
              <a:tblPr firstRow="1" bandRow="1">
                <a:tableStyleId>{5C22544A-7EE6-4342-B048-85BDC9FD1C3A}</a:tableStyleId>
              </a:tblPr>
              <a:tblGrid>
                <a:gridCol w="755968">
                  <a:extLst>
                    <a:ext uri="{9D8B030D-6E8A-4147-A177-3AD203B41FA5}">
                      <a16:colId xmlns:a16="http://schemas.microsoft.com/office/drawing/2014/main" val="20000"/>
                    </a:ext>
                  </a:extLst>
                </a:gridCol>
                <a:gridCol w="755968">
                  <a:extLst>
                    <a:ext uri="{9D8B030D-6E8A-4147-A177-3AD203B41FA5}">
                      <a16:colId xmlns:a16="http://schemas.microsoft.com/office/drawing/2014/main" val="20001"/>
                    </a:ext>
                  </a:extLst>
                </a:gridCol>
                <a:gridCol w="755968">
                  <a:extLst>
                    <a:ext uri="{9D8B030D-6E8A-4147-A177-3AD203B41FA5}">
                      <a16:colId xmlns:a16="http://schemas.microsoft.com/office/drawing/2014/main" val="20002"/>
                    </a:ext>
                  </a:extLst>
                </a:gridCol>
                <a:gridCol w="755968">
                  <a:extLst>
                    <a:ext uri="{9D8B030D-6E8A-4147-A177-3AD203B41FA5}">
                      <a16:colId xmlns:a16="http://schemas.microsoft.com/office/drawing/2014/main" val="20003"/>
                    </a:ext>
                  </a:extLst>
                </a:gridCol>
                <a:gridCol w="755968">
                  <a:extLst>
                    <a:ext uri="{9D8B030D-6E8A-4147-A177-3AD203B41FA5}">
                      <a16:colId xmlns:a16="http://schemas.microsoft.com/office/drawing/2014/main" val="20004"/>
                    </a:ext>
                  </a:extLst>
                </a:gridCol>
              </a:tblGrid>
              <a:tr h="370840">
                <a:tc>
                  <a:txBody>
                    <a:bodyPr/>
                    <a:lstStyle/>
                    <a:p>
                      <a:endParaRPr lang="fr-FR" sz="1500"/>
                    </a:p>
                  </a:txBody>
                  <a:tcPr/>
                </a:tc>
                <a:tc>
                  <a:txBody>
                    <a:bodyPr/>
                    <a:lstStyle/>
                    <a:p>
                      <a:endParaRPr lang="fr-FR" sz="1500"/>
                    </a:p>
                  </a:txBody>
                  <a:tcPr/>
                </a:tc>
                <a:tc>
                  <a:txBody>
                    <a:bodyPr/>
                    <a:lstStyle/>
                    <a:p>
                      <a:endParaRPr lang="fr-FR" sz="1500"/>
                    </a:p>
                  </a:txBody>
                  <a:tcPr/>
                </a:tc>
                <a:tc>
                  <a:txBody>
                    <a:bodyPr/>
                    <a:lstStyle/>
                    <a:p>
                      <a:endParaRPr lang="fr-FR" sz="1500"/>
                    </a:p>
                  </a:txBody>
                  <a:tcPr/>
                </a:tc>
                <a:tc>
                  <a:txBody>
                    <a:bodyPr/>
                    <a:lstStyle/>
                    <a:p>
                      <a:endParaRPr lang="fr-FR" sz="1500"/>
                    </a:p>
                  </a:txBody>
                  <a:tcPr/>
                </a:tc>
                <a:extLst>
                  <a:ext uri="{0D108BD9-81ED-4DB2-BD59-A6C34878D82A}">
                    <a16:rowId xmlns:a16="http://schemas.microsoft.com/office/drawing/2014/main" val="10000"/>
                  </a:ext>
                </a:extLst>
              </a:tr>
              <a:tr h="370840">
                <a:tc>
                  <a:txBody>
                    <a:bodyPr/>
                    <a:lstStyle/>
                    <a:p>
                      <a:endParaRPr lang="fr-FR" sz="1500"/>
                    </a:p>
                  </a:txBody>
                  <a:tcPr/>
                </a:tc>
                <a:tc>
                  <a:txBody>
                    <a:bodyPr/>
                    <a:lstStyle/>
                    <a:p>
                      <a:endParaRPr lang="fr-FR" sz="1500"/>
                    </a:p>
                  </a:txBody>
                  <a:tcPr/>
                </a:tc>
                <a:tc>
                  <a:txBody>
                    <a:bodyPr/>
                    <a:lstStyle/>
                    <a:p>
                      <a:endParaRPr lang="fr-FR" sz="1500"/>
                    </a:p>
                  </a:txBody>
                  <a:tcPr/>
                </a:tc>
                <a:tc>
                  <a:txBody>
                    <a:bodyPr/>
                    <a:lstStyle/>
                    <a:p>
                      <a:endParaRPr lang="fr-FR" sz="1500"/>
                    </a:p>
                  </a:txBody>
                  <a:tcPr/>
                </a:tc>
                <a:tc>
                  <a:txBody>
                    <a:bodyPr/>
                    <a:lstStyle/>
                    <a:p>
                      <a:endParaRPr lang="fr-FR" sz="1500"/>
                    </a:p>
                  </a:txBody>
                  <a:tcPr/>
                </a:tc>
                <a:extLst>
                  <a:ext uri="{0D108BD9-81ED-4DB2-BD59-A6C34878D82A}">
                    <a16:rowId xmlns:a16="http://schemas.microsoft.com/office/drawing/2014/main" val="10001"/>
                  </a:ext>
                </a:extLst>
              </a:tr>
              <a:tr h="370840">
                <a:tc>
                  <a:txBody>
                    <a:bodyPr/>
                    <a:lstStyle/>
                    <a:p>
                      <a:endParaRPr lang="fr-FR" sz="1500"/>
                    </a:p>
                  </a:txBody>
                  <a:tcPr/>
                </a:tc>
                <a:tc>
                  <a:txBody>
                    <a:bodyPr/>
                    <a:lstStyle/>
                    <a:p>
                      <a:endParaRPr lang="fr-FR" sz="1500"/>
                    </a:p>
                  </a:txBody>
                  <a:tcPr/>
                </a:tc>
                <a:tc>
                  <a:txBody>
                    <a:bodyPr/>
                    <a:lstStyle/>
                    <a:p>
                      <a:endParaRPr lang="fr-FR" sz="1500" dirty="0"/>
                    </a:p>
                  </a:txBody>
                  <a:tcPr/>
                </a:tc>
                <a:tc>
                  <a:txBody>
                    <a:bodyPr/>
                    <a:lstStyle/>
                    <a:p>
                      <a:endParaRPr lang="fr-FR" sz="1500"/>
                    </a:p>
                  </a:txBody>
                  <a:tcPr/>
                </a:tc>
                <a:tc>
                  <a:txBody>
                    <a:bodyPr/>
                    <a:lstStyle/>
                    <a:p>
                      <a:endParaRPr lang="fr-FR" sz="1500"/>
                    </a:p>
                  </a:txBody>
                  <a:tcPr/>
                </a:tc>
                <a:extLst>
                  <a:ext uri="{0D108BD9-81ED-4DB2-BD59-A6C34878D82A}">
                    <a16:rowId xmlns:a16="http://schemas.microsoft.com/office/drawing/2014/main" val="10002"/>
                  </a:ext>
                </a:extLst>
              </a:tr>
              <a:tr h="370840">
                <a:tc>
                  <a:txBody>
                    <a:bodyPr/>
                    <a:lstStyle/>
                    <a:p>
                      <a:endParaRPr lang="fr-FR" sz="1500"/>
                    </a:p>
                  </a:txBody>
                  <a:tcPr/>
                </a:tc>
                <a:tc>
                  <a:txBody>
                    <a:bodyPr/>
                    <a:lstStyle/>
                    <a:p>
                      <a:endParaRPr lang="fr-FR" sz="1500"/>
                    </a:p>
                  </a:txBody>
                  <a:tcPr/>
                </a:tc>
                <a:tc>
                  <a:txBody>
                    <a:bodyPr/>
                    <a:lstStyle/>
                    <a:p>
                      <a:endParaRPr lang="fr-FR" sz="1500"/>
                    </a:p>
                  </a:txBody>
                  <a:tcPr/>
                </a:tc>
                <a:tc>
                  <a:txBody>
                    <a:bodyPr/>
                    <a:lstStyle/>
                    <a:p>
                      <a:endParaRPr lang="fr-FR" sz="1500"/>
                    </a:p>
                  </a:txBody>
                  <a:tcPr/>
                </a:tc>
                <a:tc>
                  <a:txBody>
                    <a:bodyPr/>
                    <a:lstStyle/>
                    <a:p>
                      <a:endParaRPr lang="fr-FR" sz="1500"/>
                    </a:p>
                  </a:txBody>
                  <a:tcPr/>
                </a:tc>
                <a:extLst>
                  <a:ext uri="{0D108BD9-81ED-4DB2-BD59-A6C34878D82A}">
                    <a16:rowId xmlns:a16="http://schemas.microsoft.com/office/drawing/2014/main" val="10003"/>
                  </a:ext>
                </a:extLst>
              </a:tr>
              <a:tr h="370840">
                <a:tc>
                  <a:txBody>
                    <a:bodyPr/>
                    <a:lstStyle/>
                    <a:p>
                      <a:endParaRPr lang="fr-FR" sz="1500"/>
                    </a:p>
                  </a:txBody>
                  <a:tcPr/>
                </a:tc>
                <a:tc>
                  <a:txBody>
                    <a:bodyPr/>
                    <a:lstStyle/>
                    <a:p>
                      <a:endParaRPr lang="fr-FR" sz="1500"/>
                    </a:p>
                  </a:txBody>
                  <a:tcPr/>
                </a:tc>
                <a:tc>
                  <a:txBody>
                    <a:bodyPr/>
                    <a:lstStyle/>
                    <a:p>
                      <a:endParaRPr lang="fr-FR" sz="1500"/>
                    </a:p>
                  </a:txBody>
                  <a:tcPr/>
                </a:tc>
                <a:tc>
                  <a:txBody>
                    <a:bodyPr/>
                    <a:lstStyle/>
                    <a:p>
                      <a:endParaRPr lang="fr-FR" sz="1500"/>
                    </a:p>
                  </a:txBody>
                  <a:tcPr/>
                </a:tc>
                <a:tc>
                  <a:txBody>
                    <a:bodyPr/>
                    <a:lstStyle/>
                    <a:p>
                      <a:endParaRPr lang="fr-FR" sz="1500" dirty="0"/>
                    </a:p>
                  </a:txBody>
                  <a:tcPr/>
                </a:tc>
                <a:extLst>
                  <a:ext uri="{0D108BD9-81ED-4DB2-BD59-A6C34878D82A}">
                    <a16:rowId xmlns:a16="http://schemas.microsoft.com/office/drawing/2014/main" val="10004"/>
                  </a:ext>
                </a:extLst>
              </a:tr>
            </a:tbl>
          </a:graphicData>
        </a:graphic>
      </p:graphicFrame>
      <p:sp>
        <p:nvSpPr>
          <p:cNvPr id="3" name="Espace réservé du pied de page 2">
            <a:extLst>
              <a:ext uri="{FF2B5EF4-FFF2-40B4-BE49-F238E27FC236}">
                <a16:creationId xmlns:a16="http://schemas.microsoft.com/office/drawing/2014/main" id="{8952F360-18E7-4BAC-B599-04F15D16A09A}"/>
              </a:ext>
            </a:extLst>
          </p:cNvPr>
          <p:cNvSpPr>
            <a:spLocks noGrp="1"/>
          </p:cNvSpPr>
          <p:nvPr>
            <p:ph type="ftr" sz="quarter" idx="14"/>
          </p:nvPr>
        </p:nvSpPr>
        <p:spPr/>
        <p:txBody>
          <a:bodyPr/>
          <a:lstStyle/>
          <a:p>
            <a:r>
              <a:rPr lang="fr-FR"/>
              <a:t>Juin 2020</a:t>
            </a:r>
            <a:endParaRPr lang="fr-FR" dirty="0"/>
          </a:p>
        </p:txBody>
      </p:sp>
      <p:sp>
        <p:nvSpPr>
          <p:cNvPr id="5" name="Espace réservé du numéro de diapositive 4">
            <a:extLst>
              <a:ext uri="{FF2B5EF4-FFF2-40B4-BE49-F238E27FC236}">
                <a16:creationId xmlns:a16="http://schemas.microsoft.com/office/drawing/2014/main" id="{05AD2466-D446-45E8-BB52-70C87C8F6C01}"/>
              </a:ext>
            </a:extLst>
          </p:cNvPr>
          <p:cNvSpPr>
            <a:spLocks noGrp="1"/>
          </p:cNvSpPr>
          <p:nvPr>
            <p:ph type="sldNum" sz="quarter" idx="4"/>
          </p:nvPr>
        </p:nvSpPr>
        <p:spPr/>
        <p:txBody>
          <a:bodyPr/>
          <a:lstStyle/>
          <a:p>
            <a:r>
              <a:rPr lang="fr-FR"/>
              <a:t>/ </a:t>
            </a:r>
            <a:fld id="{AE7C2174-615F-415B-A5FE-43E9F22FEFFA}" type="slidenum">
              <a:rPr lang="fr-FR" smtClean="0">
                <a:solidFill>
                  <a:schemeClr val="accent1"/>
                </a:solidFill>
                <a:latin typeface="+mj-lt"/>
              </a:rPr>
              <a:pPr/>
              <a:t>3</a:t>
            </a:fld>
            <a:endParaRPr lang="fr-FR">
              <a:solidFill>
                <a:schemeClr val="accent1"/>
              </a:solidFill>
              <a:latin typeface="+mj-lt"/>
            </a:endParaRPr>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Exemple de slide</a:t>
            </a:r>
            <a:br>
              <a:rPr lang="fr-FR"/>
            </a:br>
            <a:r>
              <a:rPr lang="fr-FR"/>
              <a:t>avec mise en exergue</a:t>
            </a:r>
          </a:p>
        </p:txBody>
      </p:sp>
      <p:sp>
        <p:nvSpPr>
          <p:cNvPr id="4" name="Espace réservé du contenu 3"/>
          <p:cNvSpPr>
            <a:spLocks noGrp="1"/>
          </p:cNvSpPr>
          <p:nvPr>
            <p:ph sz="quarter" idx="12"/>
          </p:nvPr>
        </p:nvSpPr>
        <p:spPr/>
        <p:txBody>
          <a:bodyPr/>
          <a:lstStyle/>
          <a:p>
            <a:r>
              <a:rPr lang="fr-FR" dirty="0"/>
              <a:t>Premier niveau de liste (titre 1). Morbi </a:t>
            </a:r>
            <a:r>
              <a:rPr lang="fr-FR" dirty="0" err="1"/>
              <a:t>elementum</a:t>
            </a:r>
            <a:r>
              <a:rPr lang="fr-FR" dirty="0"/>
              <a:t>, ante </a:t>
            </a:r>
            <a:r>
              <a:rPr lang="fr-FR" dirty="0" err="1"/>
              <a:t>sagittis</a:t>
            </a:r>
            <a:r>
              <a:rPr lang="fr-FR" dirty="0"/>
              <a:t> </a:t>
            </a:r>
            <a:r>
              <a:rPr lang="fr-FR" dirty="0" err="1"/>
              <a:t>convallis</a:t>
            </a:r>
            <a:r>
              <a:rPr lang="fr-FR" dirty="0"/>
              <a:t> ti </a:t>
            </a:r>
            <a:r>
              <a:rPr lang="fr-FR" dirty="0" err="1"/>
              <a:t>cidunt</a:t>
            </a:r>
            <a:r>
              <a:rPr lang="fr-FR" dirty="0"/>
              <a:t>, </a:t>
            </a:r>
            <a:r>
              <a:rPr lang="fr-FR" dirty="0" err="1"/>
              <a:t>dui</a:t>
            </a:r>
            <a:r>
              <a:rPr lang="fr-FR" dirty="0"/>
              <a:t> </a:t>
            </a:r>
            <a:r>
              <a:rPr lang="fr-FR" dirty="0" err="1"/>
              <a:t>elit</a:t>
            </a:r>
            <a:r>
              <a:rPr lang="fr-FR" dirty="0"/>
              <a:t> </a:t>
            </a:r>
            <a:r>
              <a:rPr lang="fr-FR" dirty="0" err="1"/>
              <a:t>sollicitudin</a:t>
            </a:r>
            <a:r>
              <a:rPr lang="fr-FR" dirty="0"/>
              <a:t> erat, in </a:t>
            </a:r>
            <a:r>
              <a:rPr lang="fr-FR" dirty="0" err="1"/>
              <a:t>sagittis</a:t>
            </a:r>
            <a:r>
              <a:rPr lang="fr-FR" dirty="0"/>
              <a:t> </a:t>
            </a:r>
            <a:r>
              <a:rPr lang="fr-FR" dirty="0" err="1"/>
              <a:t>nibh</a:t>
            </a:r>
            <a:r>
              <a:rPr lang="fr-FR" dirty="0"/>
              <a:t> </a:t>
            </a:r>
            <a:r>
              <a:rPr lang="fr-FR" dirty="0" err="1"/>
              <a:t>nisl</a:t>
            </a:r>
            <a:r>
              <a:rPr lang="fr-FR" dirty="0"/>
              <a:t> </a:t>
            </a:r>
            <a:r>
              <a:rPr lang="fr-FR" dirty="0" err="1"/>
              <a:t>sed</a:t>
            </a:r>
            <a:r>
              <a:rPr lang="fr-FR" dirty="0"/>
              <a:t>.</a:t>
            </a:r>
          </a:p>
          <a:p>
            <a:pPr lvl="1"/>
            <a:r>
              <a:rPr lang="fr-FR" dirty="0"/>
              <a:t>Deuxième niveau de liste (titre 2). Lorem cursus </a:t>
            </a:r>
            <a:r>
              <a:rPr lang="fr-FR" dirty="0" err="1"/>
              <a:t>eg</a:t>
            </a:r>
            <a:r>
              <a:rPr lang="fr-FR" dirty="0"/>
              <a:t> et </a:t>
            </a:r>
            <a:r>
              <a:rPr lang="fr-FR" dirty="0" err="1"/>
              <a:t>rop</a:t>
            </a:r>
            <a:r>
              <a:rPr lang="fr-FR" dirty="0"/>
              <a:t> 2013 ab </a:t>
            </a:r>
            <a:r>
              <a:rPr lang="fr-FR" dirty="0" err="1"/>
              <a:t>secestas</a:t>
            </a:r>
            <a:r>
              <a:rPr lang="fr-FR" dirty="0"/>
              <a:t>. </a:t>
            </a:r>
            <a:r>
              <a:rPr lang="fr-FR" dirty="0" err="1"/>
              <a:t>Proin</a:t>
            </a:r>
            <a:r>
              <a:rPr lang="fr-FR" dirty="0"/>
              <a:t> </a:t>
            </a:r>
            <a:r>
              <a:rPr lang="fr-FR" dirty="0" err="1"/>
              <a:t>sodales</a:t>
            </a:r>
            <a:r>
              <a:rPr lang="fr-FR" dirty="0"/>
              <a:t> </a:t>
            </a:r>
            <a:r>
              <a:rPr lang="fr-FR" dirty="0" err="1"/>
              <a:t>neque</a:t>
            </a:r>
            <a:r>
              <a:rPr lang="fr-FR" dirty="0"/>
              <a:t> </a:t>
            </a:r>
            <a:r>
              <a:rPr lang="fr-FR" dirty="0" err="1"/>
              <a:t>sed</a:t>
            </a:r>
            <a:r>
              <a:rPr lang="fr-FR" dirty="0"/>
              <a:t> mi </a:t>
            </a:r>
            <a:r>
              <a:rPr lang="fr-FR" dirty="0" err="1"/>
              <a:t>feugiat</a:t>
            </a:r>
            <a:r>
              <a:rPr lang="fr-FR" dirty="0"/>
              <a:t> </a:t>
            </a:r>
            <a:r>
              <a:rPr lang="fr-FR" dirty="0" err="1"/>
              <a:t>sed</a:t>
            </a:r>
            <a:r>
              <a:rPr lang="fr-FR" dirty="0"/>
              <a:t> </a:t>
            </a:r>
            <a:r>
              <a:rPr lang="fr-FR" dirty="0" err="1"/>
              <a:t>gravida</a:t>
            </a:r>
            <a:r>
              <a:rPr lang="fr-FR" dirty="0"/>
              <a:t> </a:t>
            </a:r>
            <a:r>
              <a:rPr lang="fr-FR" dirty="0" err="1"/>
              <a:t>nisl</a:t>
            </a:r>
            <a:r>
              <a:rPr lang="fr-FR" dirty="0"/>
              <a:t> </a:t>
            </a:r>
            <a:r>
              <a:rPr lang="fr-FR" dirty="0" err="1"/>
              <a:t>ultrices</a:t>
            </a:r>
            <a:r>
              <a:rPr lang="fr-FR" dirty="0"/>
              <a:t>.</a:t>
            </a:r>
          </a:p>
          <a:p>
            <a:pPr lvl="2"/>
            <a:r>
              <a:rPr lang="fr-FR" dirty="0"/>
              <a:t>Troisième niveau de liste (texte courant). Duis </a:t>
            </a:r>
            <a:r>
              <a:rPr lang="fr-FR" dirty="0" err="1"/>
              <a:t>accumsan</a:t>
            </a:r>
            <a:r>
              <a:rPr lang="fr-FR" dirty="0"/>
              <a:t>, </a:t>
            </a:r>
            <a:r>
              <a:rPr lang="fr-FR" dirty="0" err="1"/>
              <a:t>lacus</a:t>
            </a:r>
            <a:r>
              <a:rPr lang="fr-FR" dirty="0"/>
              <a:t> </a:t>
            </a:r>
            <a:r>
              <a:rPr lang="fr-FR" dirty="0" err="1"/>
              <a:t>congue</a:t>
            </a:r>
            <a:r>
              <a:rPr lang="fr-FR" dirty="0"/>
              <a:t> </a:t>
            </a:r>
            <a:r>
              <a:rPr lang="fr-FR" dirty="0" err="1"/>
              <a:t>tempor</a:t>
            </a:r>
            <a:r>
              <a:rPr lang="fr-FR" dirty="0"/>
              <a:t> </a:t>
            </a:r>
            <a:r>
              <a:rPr lang="fr-FR" dirty="0" err="1"/>
              <a:t>adipiscing</a:t>
            </a:r>
            <a:r>
              <a:rPr lang="fr-FR" dirty="0"/>
              <a:t>, </a:t>
            </a:r>
            <a:r>
              <a:rPr lang="fr-FR" dirty="0" err="1"/>
              <a:t>neque</a:t>
            </a:r>
            <a:r>
              <a:rPr lang="fr-FR" dirty="0"/>
              <a:t> </a:t>
            </a:r>
            <a:r>
              <a:rPr lang="fr-FR" dirty="0" err="1"/>
              <a:t>urna</a:t>
            </a:r>
            <a:r>
              <a:rPr lang="fr-FR" dirty="0"/>
              <a:t> </a:t>
            </a:r>
            <a:r>
              <a:rPr lang="fr-FR" dirty="0" err="1"/>
              <a:t>dignissim</a:t>
            </a:r>
            <a:r>
              <a:rPr lang="fr-FR" dirty="0"/>
              <a:t> mi, at </a:t>
            </a:r>
            <a:r>
              <a:rPr lang="fr-FR" dirty="0" err="1"/>
              <a:t>imperdiet</a:t>
            </a:r>
            <a:r>
              <a:rPr lang="fr-FR" dirty="0"/>
              <a:t> diam ante in mi. Nam </a:t>
            </a:r>
            <a:r>
              <a:rPr lang="fr-FR" dirty="0" err="1"/>
              <a:t>eget</a:t>
            </a:r>
            <a:r>
              <a:rPr lang="fr-FR" dirty="0"/>
              <a:t> </a:t>
            </a:r>
            <a:r>
              <a:rPr lang="fr-FR" dirty="0" err="1"/>
              <a:t>tortor</a:t>
            </a:r>
            <a:r>
              <a:rPr lang="fr-FR" dirty="0"/>
              <a:t> et </a:t>
            </a:r>
            <a:r>
              <a:rPr lang="fr-FR" dirty="0" err="1"/>
              <a:t>enim</a:t>
            </a:r>
            <a:r>
              <a:rPr lang="fr-FR" dirty="0"/>
              <a:t> </a:t>
            </a:r>
            <a:r>
              <a:rPr lang="fr-FR" dirty="0" err="1"/>
              <a:t>consequat</a:t>
            </a:r>
            <a:r>
              <a:rPr lang="fr-FR" dirty="0"/>
              <a:t> </a:t>
            </a:r>
            <a:r>
              <a:rPr lang="fr-FR" dirty="0" err="1"/>
              <a:t>suscipit</a:t>
            </a:r>
            <a:r>
              <a:rPr lang="fr-FR" dirty="0"/>
              <a:t>. </a:t>
            </a:r>
            <a:r>
              <a:rPr lang="fr-FR" dirty="0" err="1"/>
              <a:t>Vestibulum</a:t>
            </a:r>
            <a:r>
              <a:rPr lang="fr-FR" dirty="0"/>
              <a:t> </a:t>
            </a:r>
            <a:r>
              <a:rPr lang="fr-FR" dirty="0" err="1"/>
              <a:t>faucibus</a:t>
            </a:r>
            <a:r>
              <a:rPr lang="fr-FR" dirty="0"/>
              <a:t> </a:t>
            </a:r>
            <a:r>
              <a:rPr lang="fr-FR" dirty="0" err="1"/>
              <a:t>adipiscing</a:t>
            </a:r>
            <a:r>
              <a:rPr lang="fr-FR" dirty="0"/>
              <a:t> </a:t>
            </a:r>
            <a:r>
              <a:rPr lang="fr-FR" dirty="0" err="1"/>
              <a:t>urna</a:t>
            </a:r>
            <a:r>
              <a:rPr lang="fr-FR" dirty="0"/>
              <a:t> et </a:t>
            </a:r>
            <a:r>
              <a:rPr lang="fr-FR" dirty="0" err="1"/>
              <a:t>pellentesque</a:t>
            </a:r>
            <a:r>
              <a:rPr lang="fr-FR" dirty="0"/>
              <a:t>. </a:t>
            </a:r>
            <a:r>
              <a:rPr lang="fr-FR" dirty="0" err="1"/>
              <a:t>Donec</a:t>
            </a:r>
            <a:r>
              <a:rPr lang="fr-FR" dirty="0"/>
              <a:t> </a:t>
            </a:r>
            <a:r>
              <a:rPr lang="fr-FR" dirty="0" err="1"/>
              <a:t>vel</a:t>
            </a:r>
            <a:r>
              <a:rPr lang="fr-FR" dirty="0"/>
              <a:t> </a:t>
            </a:r>
            <a:r>
              <a:rPr lang="fr-FR" dirty="0" err="1"/>
              <a:t>nibh</a:t>
            </a:r>
            <a:r>
              <a:rPr lang="fr-FR" dirty="0"/>
              <a:t> nec </a:t>
            </a:r>
            <a:r>
              <a:rPr lang="fr-FR" dirty="0" err="1"/>
              <a:t>tellus</a:t>
            </a:r>
            <a:r>
              <a:rPr lang="fr-FR" dirty="0"/>
              <a:t> semper </a:t>
            </a:r>
            <a:r>
              <a:rPr lang="fr-FR" dirty="0" err="1"/>
              <a:t>facilisis</a:t>
            </a:r>
            <a:r>
              <a:rPr lang="fr-FR" dirty="0"/>
              <a:t>. Nam. </a:t>
            </a:r>
            <a:r>
              <a:rPr lang="fr-FR" dirty="0" err="1"/>
              <a:t>Vivamus</a:t>
            </a:r>
            <a:r>
              <a:rPr lang="fr-FR" dirty="0"/>
              <a:t> </a:t>
            </a:r>
            <a:r>
              <a:rPr lang="fr-FR" dirty="0" err="1"/>
              <a:t>risus</a:t>
            </a:r>
            <a:r>
              <a:rPr lang="fr-FR" dirty="0"/>
              <a:t> </a:t>
            </a:r>
            <a:r>
              <a:rPr lang="fr-FR" dirty="0" err="1"/>
              <a:t>lacus</a:t>
            </a:r>
            <a:r>
              <a:rPr lang="fr-FR" dirty="0"/>
              <a:t>, commodo nec </a:t>
            </a:r>
            <a:r>
              <a:rPr lang="fr-FR" dirty="0" err="1"/>
              <a:t>sagittis</a:t>
            </a:r>
            <a:r>
              <a:rPr lang="fr-FR" dirty="0"/>
              <a:t> </a:t>
            </a:r>
            <a:r>
              <a:rPr lang="fr-FR" dirty="0" err="1"/>
              <a:t>gravida</a:t>
            </a:r>
            <a:r>
              <a:rPr lang="fr-FR" dirty="0"/>
              <a:t>, </a:t>
            </a:r>
            <a:r>
              <a:rPr lang="fr-FR" dirty="0" err="1"/>
              <a:t>venenatis</a:t>
            </a:r>
            <a:r>
              <a:rPr lang="fr-FR" dirty="0"/>
              <a:t> </a:t>
            </a:r>
            <a:r>
              <a:rPr lang="fr-FR" dirty="0" err="1"/>
              <a:t>nulla</a:t>
            </a:r>
            <a:r>
              <a:rPr lang="fr-FR" dirty="0"/>
              <a:t>.</a:t>
            </a:r>
          </a:p>
          <a:p>
            <a:pPr lvl="3"/>
            <a:r>
              <a:rPr lang="fr-FR" dirty="0"/>
              <a:t>Quatrième niveau de liste (puce 1). Lorem ipsum </a:t>
            </a:r>
            <a:r>
              <a:rPr lang="fr-FR" dirty="0" err="1"/>
              <a:t>dolor</a:t>
            </a:r>
            <a:r>
              <a:rPr lang="fr-FR" dirty="0"/>
              <a:t> </a:t>
            </a:r>
            <a:r>
              <a:rPr lang="fr-FR" dirty="0" err="1"/>
              <a:t>sit</a:t>
            </a:r>
            <a:r>
              <a:rPr lang="fr-FR" dirty="0"/>
              <a:t>.</a:t>
            </a:r>
          </a:p>
          <a:p>
            <a:pPr lvl="3"/>
            <a:r>
              <a:rPr lang="fr-FR" dirty="0"/>
              <a:t>Quatrième niveau de liste (puce 1). Lorem ipsum </a:t>
            </a:r>
            <a:r>
              <a:rPr lang="fr-FR" dirty="0" err="1"/>
              <a:t>dolor</a:t>
            </a:r>
            <a:r>
              <a:rPr lang="fr-FR" dirty="0"/>
              <a:t> </a:t>
            </a:r>
            <a:r>
              <a:rPr lang="fr-FR" dirty="0" err="1"/>
              <a:t>sit</a:t>
            </a:r>
            <a:r>
              <a:rPr lang="fr-FR" dirty="0"/>
              <a:t>.</a:t>
            </a:r>
          </a:p>
          <a:p>
            <a:pPr lvl="4"/>
            <a:r>
              <a:rPr lang="fr-FR" dirty="0"/>
              <a:t>Cinquième niveau de liste (puce 2). Amet </a:t>
            </a:r>
            <a:r>
              <a:rPr lang="fr-FR" dirty="0" err="1"/>
              <a:t>sum</a:t>
            </a:r>
            <a:r>
              <a:rPr lang="fr-FR" dirty="0"/>
              <a:t>.</a:t>
            </a:r>
          </a:p>
          <a:p>
            <a:pPr lvl="4"/>
            <a:r>
              <a:rPr lang="fr-FR" dirty="0"/>
              <a:t>Cinquième niveau de liste (puce 2). Amet </a:t>
            </a:r>
            <a:r>
              <a:rPr lang="fr-FR" dirty="0" err="1"/>
              <a:t>sum</a:t>
            </a:r>
            <a:r>
              <a:rPr lang="fr-FR" dirty="0"/>
              <a:t>.</a:t>
            </a:r>
          </a:p>
        </p:txBody>
      </p:sp>
      <p:sp>
        <p:nvSpPr>
          <p:cNvPr id="5" name="Espace réservé du texte 4"/>
          <p:cNvSpPr>
            <a:spLocks noGrp="1"/>
          </p:cNvSpPr>
          <p:nvPr>
            <p:ph type="body" sz="quarter" idx="13"/>
          </p:nvPr>
        </p:nvSpPr>
        <p:spPr/>
        <p:txBody>
          <a:bodyPr/>
          <a:lstStyle/>
          <a:p>
            <a:endParaRPr lang="fr-FR"/>
          </a:p>
        </p:txBody>
      </p:sp>
      <p:sp>
        <p:nvSpPr>
          <p:cNvPr id="7" name="Espace réservé du pied de page 6">
            <a:extLst>
              <a:ext uri="{FF2B5EF4-FFF2-40B4-BE49-F238E27FC236}">
                <a16:creationId xmlns:a16="http://schemas.microsoft.com/office/drawing/2014/main" id="{6D1C17E5-C307-4764-BF9C-7DBFD7BA191F}"/>
              </a:ext>
            </a:extLst>
          </p:cNvPr>
          <p:cNvSpPr>
            <a:spLocks noGrp="1"/>
          </p:cNvSpPr>
          <p:nvPr>
            <p:ph type="ftr" sz="quarter" idx="14"/>
          </p:nvPr>
        </p:nvSpPr>
        <p:spPr/>
        <p:txBody>
          <a:bodyPr/>
          <a:lstStyle/>
          <a:p>
            <a:r>
              <a:rPr lang="fr-FR"/>
              <a:t>Juin 2020</a:t>
            </a:r>
            <a:endParaRPr lang="fr-FR" dirty="0"/>
          </a:p>
        </p:txBody>
      </p:sp>
      <p:sp>
        <p:nvSpPr>
          <p:cNvPr id="8" name="Espace réservé du numéro de diapositive 7">
            <a:extLst>
              <a:ext uri="{FF2B5EF4-FFF2-40B4-BE49-F238E27FC236}">
                <a16:creationId xmlns:a16="http://schemas.microsoft.com/office/drawing/2014/main" id="{D605CC9B-C5AB-4DAD-AEC0-FD4D08927BE5}"/>
              </a:ext>
            </a:extLst>
          </p:cNvPr>
          <p:cNvSpPr>
            <a:spLocks noGrp="1"/>
          </p:cNvSpPr>
          <p:nvPr>
            <p:ph type="sldNum" sz="quarter" idx="4"/>
          </p:nvPr>
        </p:nvSpPr>
        <p:spPr/>
        <p:txBody>
          <a:bodyPr/>
          <a:lstStyle/>
          <a:p>
            <a:r>
              <a:rPr lang="fr-FR"/>
              <a:t>/ </a:t>
            </a:r>
            <a:fld id="{AE7C2174-615F-415B-A5FE-43E9F22FEFFA}" type="slidenum">
              <a:rPr lang="fr-FR" smtClean="0">
                <a:solidFill>
                  <a:schemeClr val="accent1"/>
                </a:solidFill>
                <a:latin typeface="+mj-lt"/>
              </a:rPr>
              <a:pPr/>
              <a:t>4</a:t>
            </a:fld>
            <a:endParaRPr lang="fr-FR">
              <a:solidFill>
                <a:schemeClr val="accent1"/>
              </a:solidFill>
              <a:latin typeface="+mj-lt"/>
            </a:endParaRPr>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Exemple de présentation</a:t>
            </a:r>
          </a:p>
        </p:txBody>
      </p:sp>
      <p:sp>
        <p:nvSpPr>
          <p:cNvPr id="6" name="ZoneTexte 5"/>
          <p:cNvSpPr txBox="1"/>
          <p:nvPr/>
        </p:nvSpPr>
        <p:spPr>
          <a:xfrm>
            <a:off x="1847853" y="3747015"/>
            <a:ext cx="3816103" cy="2088903"/>
          </a:xfrm>
          <a:prstGeom prst="rect">
            <a:avLst/>
          </a:prstGeom>
          <a:solidFill>
            <a:schemeClr val="bg1"/>
          </a:solidFill>
          <a:ln>
            <a:solidFill>
              <a:schemeClr val="accent3"/>
            </a:solidFill>
          </a:ln>
        </p:spPr>
        <p:txBody>
          <a:bodyPr wrap="square" lIns="180000" tIns="180000" rIns="180000" bIns="180000" rtlCol="0" anchor="ctr" anchorCtr="0">
            <a:noAutofit/>
          </a:bodyPr>
          <a:lstStyle/>
          <a:p>
            <a:r>
              <a:rPr lang="fr-FR" sz="1400" b="1"/>
              <a:t>Is pavit, qui hesterna </a:t>
            </a:r>
            <a:r>
              <a:rPr lang="fr-FR" sz="1400"/>
              <a:t>etiam contione incitati sunt ut vobis voce praeirent quid judicaretis. Quorum clamor, si qui forte tuerit, admonere vops dedebit ut eum civem retinneatis qui semper genus ullud hominum clamoresque maximos prae vestra salute neglexit. Quamobrem adeste animis, judices, et timoren, si quem habites, deponite.</a:t>
            </a:r>
            <a:endParaRPr lang="fr-FR" sz="1300"/>
          </a:p>
        </p:txBody>
      </p:sp>
      <p:sp>
        <p:nvSpPr>
          <p:cNvPr id="7" name="ZoneTexte 6"/>
          <p:cNvSpPr txBox="1"/>
          <p:nvPr/>
        </p:nvSpPr>
        <p:spPr>
          <a:xfrm>
            <a:off x="6283377" y="3861048"/>
            <a:ext cx="4040136" cy="1440160"/>
          </a:xfrm>
          <a:prstGeom prst="rect">
            <a:avLst/>
          </a:prstGeom>
          <a:solidFill>
            <a:schemeClr val="bg1"/>
          </a:solidFill>
          <a:ln>
            <a:solidFill>
              <a:schemeClr val="accent3"/>
            </a:solidFill>
          </a:ln>
        </p:spPr>
        <p:txBody>
          <a:bodyPr wrap="square" lIns="180000" tIns="180000" rIns="180000" bIns="180000" rtlCol="0" anchor="ctr" anchorCtr="0">
            <a:noAutofit/>
          </a:bodyPr>
          <a:lstStyle/>
          <a:p>
            <a:r>
              <a:rPr lang="fr-FR" sz="1400" b="1"/>
              <a:t>Is pavit, qui hesterna </a:t>
            </a:r>
            <a:r>
              <a:rPr lang="fr-FR" sz="1400"/>
              <a:t>etiam contione incitati sunt ut vobis voce praeirent quid judicaretis. Quorum clamor, si qui forte tuerit, admonere vops dedebit ut eum civem retinneatis qui semper genus ullud hominum clamoresque maximos prae vestra salute neglexit. </a:t>
            </a:r>
            <a:endParaRPr lang="fr-FR" sz="1300"/>
          </a:p>
        </p:txBody>
      </p:sp>
      <p:sp>
        <p:nvSpPr>
          <p:cNvPr id="8" name="ZoneTexte 7"/>
          <p:cNvSpPr txBox="1"/>
          <p:nvPr/>
        </p:nvSpPr>
        <p:spPr>
          <a:xfrm>
            <a:off x="6312024" y="1628777"/>
            <a:ext cx="2304256" cy="1800251"/>
          </a:xfrm>
          <a:prstGeom prst="rect">
            <a:avLst/>
          </a:prstGeom>
          <a:solidFill>
            <a:schemeClr val="bg1"/>
          </a:solidFill>
          <a:ln>
            <a:solidFill>
              <a:schemeClr val="accent3"/>
            </a:solidFill>
          </a:ln>
        </p:spPr>
        <p:txBody>
          <a:bodyPr wrap="square" lIns="180000" tIns="180000" rIns="180000" bIns="180000" rtlCol="0" anchor="ctr" anchorCtr="0">
            <a:noAutofit/>
          </a:bodyPr>
          <a:lstStyle/>
          <a:p>
            <a:r>
              <a:rPr lang="fr-FR" sz="1400" b="1"/>
              <a:t>Is pavit, qui hesterna </a:t>
            </a:r>
            <a:r>
              <a:rPr lang="fr-FR" sz="1400"/>
              <a:t>etiam contione incitati sunt ut vobis voce praeirent quid judicaretis. Quorum clamor, si qui forte tuerit, admonere vops dedebit ut eum civem retinneatis.</a:t>
            </a:r>
            <a:endParaRPr lang="fr-FR" sz="1300"/>
          </a:p>
        </p:txBody>
      </p:sp>
      <p:grpSp>
        <p:nvGrpSpPr>
          <p:cNvPr id="9" name="Groupe 8"/>
          <p:cNvGrpSpPr/>
          <p:nvPr/>
        </p:nvGrpSpPr>
        <p:grpSpPr>
          <a:xfrm>
            <a:off x="5209419" y="2964031"/>
            <a:ext cx="1242000" cy="1242000"/>
            <a:chOff x="3715399" y="2986515"/>
            <a:chExt cx="1242000" cy="1242000"/>
          </a:xfrm>
        </p:grpSpPr>
        <p:sp>
          <p:nvSpPr>
            <p:cNvPr id="10" name="Freeform 2"/>
            <p:cNvSpPr>
              <a:spLocks noChangeAspect="1"/>
            </p:cNvSpPr>
            <p:nvPr/>
          </p:nvSpPr>
          <p:spPr bwMode="auto">
            <a:xfrm>
              <a:off x="3715399" y="2986515"/>
              <a:ext cx="1242000" cy="1242000"/>
            </a:xfrm>
            <a:custGeom>
              <a:avLst/>
              <a:gdLst/>
              <a:ahLst/>
              <a:cxnLst>
                <a:cxn ang="0">
                  <a:pos x="0" y="0"/>
                </a:cxn>
                <a:cxn ang="0">
                  <a:pos x="0" y="1130"/>
                </a:cxn>
                <a:cxn ang="0">
                  <a:pos x="565" y="1130"/>
                </a:cxn>
                <a:cxn ang="0">
                  <a:pos x="565" y="1695"/>
                </a:cxn>
                <a:cxn ang="0">
                  <a:pos x="1695" y="1695"/>
                </a:cxn>
                <a:cxn ang="0">
                  <a:pos x="1695" y="0"/>
                </a:cxn>
                <a:cxn ang="0">
                  <a:pos x="0" y="0"/>
                </a:cxn>
              </a:cxnLst>
              <a:rect l="0" t="0" r="r" b="b"/>
              <a:pathLst>
                <a:path w="1695" h="1695">
                  <a:moveTo>
                    <a:pt x="0" y="0"/>
                  </a:moveTo>
                  <a:lnTo>
                    <a:pt x="0" y="1130"/>
                  </a:lnTo>
                  <a:lnTo>
                    <a:pt x="565" y="1130"/>
                  </a:lnTo>
                  <a:lnTo>
                    <a:pt x="565" y="1695"/>
                  </a:lnTo>
                  <a:lnTo>
                    <a:pt x="1695" y="1695"/>
                  </a:lnTo>
                  <a:lnTo>
                    <a:pt x="1695" y="0"/>
                  </a:lnTo>
                  <a:lnTo>
                    <a:pt x="0" y="0"/>
                  </a:lnTo>
                  <a:close/>
                </a:path>
              </a:pathLst>
            </a:custGeom>
            <a:solidFill>
              <a:schemeClr val="bg1"/>
            </a:solidFill>
            <a:ln w="6350">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 name="Freeform 2"/>
            <p:cNvSpPr>
              <a:spLocks/>
            </p:cNvSpPr>
            <p:nvPr/>
          </p:nvSpPr>
          <p:spPr bwMode="auto">
            <a:xfrm>
              <a:off x="3798237" y="3069353"/>
              <a:ext cx="1076325" cy="1076325"/>
            </a:xfrm>
            <a:custGeom>
              <a:avLst/>
              <a:gdLst/>
              <a:ahLst/>
              <a:cxnLst>
                <a:cxn ang="0">
                  <a:pos x="0" y="0"/>
                </a:cxn>
                <a:cxn ang="0">
                  <a:pos x="0" y="1130"/>
                </a:cxn>
                <a:cxn ang="0">
                  <a:pos x="565" y="1130"/>
                </a:cxn>
                <a:cxn ang="0">
                  <a:pos x="565" y="1695"/>
                </a:cxn>
                <a:cxn ang="0">
                  <a:pos x="1695" y="1695"/>
                </a:cxn>
                <a:cxn ang="0">
                  <a:pos x="1695" y="0"/>
                </a:cxn>
                <a:cxn ang="0">
                  <a:pos x="0" y="0"/>
                </a:cxn>
              </a:cxnLst>
              <a:rect l="0" t="0" r="r" b="b"/>
              <a:pathLst>
                <a:path w="1695" h="1695">
                  <a:moveTo>
                    <a:pt x="0" y="0"/>
                  </a:moveTo>
                  <a:lnTo>
                    <a:pt x="0" y="1130"/>
                  </a:lnTo>
                  <a:lnTo>
                    <a:pt x="565" y="1130"/>
                  </a:lnTo>
                  <a:lnTo>
                    <a:pt x="565" y="1695"/>
                  </a:lnTo>
                  <a:lnTo>
                    <a:pt x="1695" y="1695"/>
                  </a:lnTo>
                  <a:lnTo>
                    <a:pt x="1695" y="0"/>
                  </a:lnTo>
                  <a:lnTo>
                    <a:pt x="0" y="0"/>
                  </a:lnTo>
                  <a:close/>
                </a:path>
              </a:pathLst>
            </a:custGeom>
            <a:solidFill>
              <a:schemeClr val="accent1"/>
            </a:solidFill>
            <a:ln w="6350">
              <a:noFill/>
              <a:round/>
              <a:headEnd/>
              <a:tailEnd/>
            </a:ln>
          </p:spPr>
          <p:txBody>
            <a:bodyPr vert="horz" wrap="square" lIns="91440" tIns="45720" rIns="91440" bIns="45720" numCol="1" anchor="t" anchorCtr="0" compatLnSpc="1">
              <a:prstTxWarp prst="textNoShape">
                <a:avLst/>
              </a:prstTxWarp>
            </a:bodyPr>
            <a:lstStyle/>
            <a:p>
              <a:endParaRPr lang="fr-FR"/>
            </a:p>
          </p:txBody>
        </p:sp>
      </p:grpSp>
      <p:sp>
        <p:nvSpPr>
          <p:cNvPr id="12" name="Rectangle 11"/>
          <p:cNvSpPr/>
          <p:nvPr/>
        </p:nvSpPr>
        <p:spPr>
          <a:xfrm>
            <a:off x="3071667" y="2420891"/>
            <a:ext cx="2209259" cy="630943"/>
          </a:xfrm>
          <a:prstGeom prst="rect">
            <a:avLst/>
          </a:prstGeom>
        </p:spPr>
        <p:txBody>
          <a:bodyPr wrap="none" lIns="0" tIns="0" rIns="0" bIns="0" anchor="ctr" anchorCtr="0">
            <a:noAutofit/>
          </a:bodyPr>
          <a:lstStyle/>
          <a:p>
            <a:pPr algn="ctr"/>
            <a:r>
              <a:rPr lang="fr-FR" sz="3500" b="1">
                <a:solidFill>
                  <a:schemeClr val="accent1"/>
                </a:solidFill>
                <a:latin typeface="+mj-lt"/>
              </a:rPr>
              <a:t>Nos finalités</a:t>
            </a:r>
            <a:endParaRPr lang="fr-FR" sz="3500">
              <a:solidFill>
                <a:schemeClr val="accent1"/>
              </a:solidFill>
              <a:latin typeface="+mj-lt"/>
            </a:endParaRPr>
          </a:p>
        </p:txBody>
      </p:sp>
      <p:grpSp>
        <p:nvGrpSpPr>
          <p:cNvPr id="13" name="Groupe 12"/>
          <p:cNvGrpSpPr/>
          <p:nvPr/>
        </p:nvGrpSpPr>
        <p:grpSpPr>
          <a:xfrm>
            <a:off x="4792361" y="2549915"/>
            <a:ext cx="486000" cy="486000"/>
            <a:chOff x="3293912" y="2587389"/>
            <a:chExt cx="486000" cy="486000"/>
          </a:xfrm>
        </p:grpSpPr>
        <p:cxnSp>
          <p:nvCxnSpPr>
            <p:cNvPr id="14" name="Connecteur droit 13"/>
            <p:cNvCxnSpPr/>
            <p:nvPr/>
          </p:nvCxnSpPr>
          <p:spPr>
            <a:xfrm>
              <a:off x="3779912" y="2587389"/>
              <a:ext cx="0" cy="486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p:nvCxnSpPr>
          <p:spPr>
            <a:xfrm rot="5400000">
              <a:off x="3536912" y="2830389"/>
              <a:ext cx="0" cy="486000"/>
            </a:xfrm>
            <a:prstGeom prst="line">
              <a:avLst/>
            </a:prstGeom>
            <a:ln w="12700"/>
          </p:spPr>
          <p:style>
            <a:lnRef idx="1">
              <a:schemeClr val="accent1"/>
            </a:lnRef>
            <a:fillRef idx="0">
              <a:schemeClr val="accent1"/>
            </a:fillRef>
            <a:effectRef idx="0">
              <a:schemeClr val="accent1"/>
            </a:effectRef>
            <a:fontRef idx="minor">
              <a:schemeClr val="tx1"/>
            </a:fontRef>
          </p:style>
        </p:cxnSp>
      </p:grpSp>
      <p:sp>
        <p:nvSpPr>
          <p:cNvPr id="4" name="Espace réservé du pied de page 3">
            <a:extLst>
              <a:ext uri="{FF2B5EF4-FFF2-40B4-BE49-F238E27FC236}">
                <a16:creationId xmlns:a16="http://schemas.microsoft.com/office/drawing/2014/main" id="{97A0354D-76FB-4716-B179-57F2D7A52E75}"/>
              </a:ext>
            </a:extLst>
          </p:cNvPr>
          <p:cNvSpPr>
            <a:spLocks noGrp="1"/>
          </p:cNvSpPr>
          <p:nvPr>
            <p:ph type="ftr" sz="quarter" idx="13"/>
          </p:nvPr>
        </p:nvSpPr>
        <p:spPr/>
        <p:txBody>
          <a:bodyPr/>
          <a:lstStyle/>
          <a:p>
            <a:r>
              <a:rPr lang="fr-FR"/>
              <a:t>Juin 2020</a:t>
            </a:r>
            <a:endParaRPr lang="fr-FR" dirty="0"/>
          </a:p>
        </p:txBody>
      </p:sp>
      <p:sp>
        <p:nvSpPr>
          <p:cNvPr id="16" name="Espace réservé du numéro de diapositive 15">
            <a:extLst>
              <a:ext uri="{FF2B5EF4-FFF2-40B4-BE49-F238E27FC236}">
                <a16:creationId xmlns:a16="http://schemas.microsoft.com/office/drawing/2014/main" id="{664119FE-2307-4874-B163-6EFFF2E697D3}"/>
              </a:ext>
            </a:extLst>
          </p:cNvPr>
          <p:cNvSpPr>
            <a:spLocks noGrp="1"/>
          </p:cNvSpPr>
          <p:nvPr>
            <p:ph type="sldNum" sz="quarter" idx="4"/>
          </p:nvPr>
        </p:nvSpPr>
        <p:spPr/>
        <p:txBody>
          <a:bodyPr/>
          <a:lstStyle/>
          <a:p>
            <a:r>
              <a:rPr lang="fr-FR"/>
              <a:t>/ </a:t>
            </a:r>
            <a:fld id="{AE7C2174-615F-415B-A5FE-43E9F22FEFFA}" type="slidenum">
              <a:rPr lang="fr-FR" smtClean="0">
                <a:solidFill>
                  <a:schemeClr val="accent1"/>
                </a:solidFill>
                <a:latin typeface="+mj-lt"/>
              </a:rPr>
              <a:pPr/>
              <a:t>5</a:t>
            </a:fld>
            <a:endParaRPr lang="fr-FR">
              <a:solidFill>
                <a:schemeClr val="accent1"/>
              </a:solidFill>
              <a:latin typeface="+mj-lt"/>
            </a:endParaRPr>
          </a:p>
        </p:txBody>
      </p:sp>
    </p:spTree>
  </p:cSld>
  <p:clrMapOvr>
    <a:masterClrMapping/>
  </p:clrMapOvr>
  <p:transition>
    <p:fade/>
  </p:transition>
</p:sld>
</file>

<file path=ppt/theme/theme1.xml><?xml version="1.0" encoding="utf-8"?>
<a:theme xmlns:a="http://schemas.openxmlformats.org/drawingml/2006/main" name="Thème Office">
  <a:themeElements>
    <a:clrScheme name="Afope">
      <a:dk1>
        <a:sysClr val="windowText" lastClr="000000"/>
      </a:dk1>
      <a:lt1>
        <a:sysClr val="window" lastClr="FFFFFF"/>
      </a:lt1>
      <a:dk2>
        <a:srgbClr val="7B7B87"/>
      </a:dk2>
      <a:lt2>
        <a:srgbClr val="BCB9C0"/>
      </a:lt2>
      <a:accent1>
        <a:srgbClr val="C30925"/>
      </a:accent1>
      <a:accent2>
        <a:srgbClr val="A21C26"/>
      </a:accent2>
      <a:accent3>
        <a:srgbClr val="72A5A3"/>
      </a:accent3>
      <a:accent4>
        <a:srgbClr val="A0BFBD"/>
      </a:accent4>
      <a:accent5>
        <a:srgbClr val="BCD1D0"/>
      </a:accent5>
      <a:accent6>
        <a:srgbClr val="D8E4E3"/>
      </a:accent6>
      <a:hlink>
        <a:srgbClr val="C30925"/>
      </a:hlink>
      <a:folHlink>
        <a:srgbClr val="A21C26"/>
      </a:folHlink>
    </a:clrScheme>
    <a:fontScheme name="Afope">
      <a:majorFont>
        <a:latin typeface="Aldo"/>
        <a:ea typeface=""/>
        <a:cs typeface=""/>
      </a:majorFont>
      <a:minorFont>
        <a:latin typeface="Myriad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bg1"/>
        </a:solidFill>
        <a:ln>
          <a:solidFill>
            <a:schemeClr val="accent3"/>
          </a:solidFill>
        </a:ln>
      </a:spPr>
      <a:bodyPr wrap="square" lIns="180000" tIns="180000" rIns="180000" bIns="180000" rtlCol="0" anchor="ctr" anchorCtr="0">
        <a:noAutofit/>
      </a:bodyPr>
      <a:lstStyle>
        <a:defPPr>
          <a:defRPr sz="1400" smtClean="0"/>
        </a:defPPr>
      </a:lstStyle>
    </a:tx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Afope_FR</Template>
  <TotalTime>38</TotalTime>
  <Words>429</Words>
  <Application>Microsoft Office PowerPoint</Application>
  <PresentationFormat>Grand écran</PresentationFormat>
  <Paragraphs>39</Paragraphs>
  <Slides>5</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5</vt:i4>
      </vt:variant>
    </vt:vector>
  </HeadingPairs>
  <TitlesOfParts>
    <vt:vector size="10" baseType="lpstr">
      <vt:lpstr>Aldo</vt:lpstr>
      <vt:lpstr>Arial</vt:lpstr>
      <vt:lpstr>Calibri</vt:lpstr>
      <vt:lpstr>Myriad Pro</vt:lpstr>
      <vt:lpstr>Thème Office</vt:lpstr>
      <vt:lpstr>Titre</vt:lpstr>
      <vt:lpstr>Titre</vt:lpstr>
      <vt:lpstr>Présentation PowerPoint</vt:lpstr>
      <vt:lpstr>Exemple de slide avec mise en exergue</vt:lpstr>
      <vt:lpstr>Exemple de présentation</vt:lpstr>
    </vt:vector>
  </TitlesOfParts>
  <Company>Afope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dc:title>
  <dc:creator>Daniel STEVENIN</dc:creator>
  <cp:lastModifiedBy>Daniel STEVENIN</cp:lastModifiedBy>
  <cp:revision>2</cp:revision>
  <dcterms:created xsi:type="dcterms:W3CDTF">2019-11-22T14:43:31Z</dcterms:created>
  <dcterms:modified xsi:type="dcterms:W3CDTF">2020-06-12T14:42:11Z</dcterms:modified>
</cp:coreProperties>
</file>